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4b37f3fb5440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7b5538ffd044a7"/>
  </p:sldMasterIdLst>
  <p:sldIdLst>
    <p:sldId xmlns:r="http://schemas.openxmlformats.org/officeDocument/2006/relationships" id="256" r:id="Rcdea1c32f13549fb"/>
    <p:sldId xmlns:r="http://schemas.openxmlformats.org/officeDocument/2006/relationships" id="257" r:id="Rc9f903e381a6488c"/>
    <p:sldId xmlns:r="http://schemas.openxmlformats.org/officeDocument/2006/relationships" id="258" r:id="Rcebc5c1e55be4c1c"/>
    <p:sldId xmlns:r="http://schemas.openxmlformats.org/officeDocument/2006/relationships" id="259" r:id="R16cd4e34c9dd4cb4"/>
    <p:sldId xmlns:r="http://schemas.openxmlformats.org/officeDocument/2006/relationships" id="260" r:id="Rd5e09eb1365d46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b5538ffd044a7" /><Relationship Type="http://schemas.openxmlformats.org/officeDocument/2006/relationships/slide" Target="/ppt/slides/slide1.xml" Id="Rcdea1c32f13549fb" /><Relationship Type="http://schemas.openxmlformats.org/officeDocument/2006/relationships/slide" Target="/ppt/slides/slide2.xml" Id="Rc9f903e381a6488c" /><Relationship Type="http://schemas.openxmlformats.org/officeDocument/2006/relationships/slide" Target="/ppt/slides/slide3.xml" Id="Rcebc5c1e55be4c1c" /><Relationship Type="http://schemas.openxmlformats.org/officeDocument/2006/relationships/slide" Target="/ppt/slides/slide4.xml" Id="R16cd4e34c9dd4cb4" /><Relationship Type="http://schemas.openxmlformats.org/officeDocument/2006/relationships/slide" Target="/ppt/slides/slide5.xml" Id="Rd5e09eb1365d46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7aece709549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5a429373b4637" /><Relationship Type="http://schemas.openxmlformats.org/officeDocument/2006/relationships/theme" Target="/ppt/slideMasters/theme/theme1.xml" Id="R4607fccba84e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5a429373b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a1a7c45b64f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9570a754b4a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f1498ecbd4f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7a3d1dd764b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0ee0ef03f47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970 894 225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 OUTLET AS</a:t>
            </a:r>
          </a:p>
        </p:txBody>
      </p:sp>
    </p:spTree>
  </p:cSld>
  <p:clrMapOvr>
    <a:masterClrMapping xmlns:a="http://schemas.openxmlformats.org/drawingml/2006/main"/>
  </p:clrMapOvr>
</p:sld>
</file>