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2c8123cfd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7e1c4e3294575"/>
  </p:sldMasterIdLst>
  <p:sldIdLst>
    <p:sldId xmlns:r="http://schemas.openxmlformats.org/officeDocument/2006/relationships" id="256" r:id="R4c3e3fd180e1440f"/>
    <p:sldId xmlns:r="http://schemas.openxmlformats.org/officeDocument/2006/relationships" id="257" r:id="R5feb1755d6274577"/>
    <p:sldId xmlns:r="http://schemas.openxmlformats.org/officeDocument/2006/relationships" id="258" r:id="R841e649c00fd4b90"/>
    <p:sldId xmlns:r="http://schemas.openxmlformats.org/officeDocument/2006/relationships" id="259" r:id="R3f3b04760705414d"/>
    <p:sldId xmlns:r="http://schemas.openxmlformats.org/officeDocument/2006/relationships" id="260" r:id="R7a54ab837eb14755"/>
    <p:sldId xmlns:r="http://schemas.openxmlformats.org/officeDocument/2006/relationships" id="261" r:id="Ra3a656f6165c4ff3"/>
    <p:sldId xmlns:r="http://schemas.openxmlformats.org/officeDocument/2006/relationships" id="262" r:id="Rc2fed4fd9f27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7e1c4e3294575" /><Relationship Type="http://schemas.openxmlformats.org/officeDocument/2006/relationships/slide" Target="/ppt/slides/slide1.xml" Id="R4c3e3fd180e1440f" /><Relationship Type="http://schemas.openxmlformats.org/officeDocument/2006/relationships/slide" Target="/ppt/slides/slide2.xml" Id="R5feb1755d6274577" /><Relationship Type="http://schemas.openxmlformats.org/officeDocument/2006/relationships/slide" Target="/ppt/slides/slide3.xml" Id="R841e649c00fd4b90" /><Relationship Type="http://schemas.openxmlformats.org/officeDocument/2006/relationships/slide" Target="/ppt/slides/slide4.xml" Id="R3f3b04760705414d" /><Relationship Type="http://schemas.openxmlformats.org/officeDocument/2006/relationships/slide" Target="/ppt/slides/slide5.xml" Id="R7a54ab837eb14755" /><Relationship Type="http://schemas.openxmlformats.org/officeDocument/2006/relationships/slide" Target="/ppt/slides/slide6.xml" Id="Ra3a656f6165c4ff3" /><Relationship Type="http://schemas.openxmlformats.org/officeDocument/2006/relationships/slide" Target="/ppt/slides/slide7.xml" Id="Rc2fed4fd9f27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83fc9e35d46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4517c3a9e4961" /><Relationship Type="http://schemas.openxmlformats.org/officeDocument/2006/relationships/theme" Target="/ppt/slideMasters/theme/theme1.xml" Id="R8d998e9bfae549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4517c3a9e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385b44a2b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eb63cb594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4e8cdcff4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a35e8916f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06e74d4ef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1a124c1c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0cc4c82544f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