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7e7a21b402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bd65b41c24e57"/>
  </p:sldMasterIdLst>
  <p:sldIdLst>
    <p:sldId xmlns:r="http://schemas.openxmlformats.org/officeDocument/2006/relationships" id="256" r:id="R6251097d79d14aad"/>
    <p:sldId xmlns:r="http://schemas.openxmlformats.org/officeDocument/2006/relationships" id="257" r:id="R5c00fb05ab334f84"/>
    <p:sldId xmlns:r="http://schemas.openxmlformats.org/officeDocument/2006/relationships" id="258" r:id="Rfede56171a914acd"/>
    <p:sldId xmlns:r="http://schemas.openxmlformats.org/officeDocument/2006/relationships" id="259" r:id="R551143b934914e41"/>
    <p:sldId xmlns:r="http://schemas.openxmlformats.org/officeDocument/2006/relationships" id="260" r:id="Re550ed6117d7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bd65b41c24e57" /><Relationship Type="http://schemas.openxmlformats.org/officeDocument/2006/relationships/slide" Target="/ppt/slides/slide1.xml" Id="R6251097d79d14aad" /><Relationship Type="http://schemas.openxmlformats.org/officeDocument/2006/relationships/slide" Target="/ppt/slides/slide2.xml" Id="R5c00fb05ab334f84" /><Relationship Type="http://schemas.openxmlformats.org/officeDocument/2006/relationships/slide" Target="/ppt/slides/slide3.xml" Id="Rfede56171a914acd" /><Relationship Type="http://schemas.openxmlformats.org/officeDocument/2006/relationships/slide" Target="/ppt/slides/slide4.xml" Id="R551143b934914e41" /><Relationship Type="http://schemas.openxmlformats.org/officeDocument/2006/relationships/slide" Target="/ppt/slides/slide5.xml" Id="Re550ed6117d7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f505115b0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576a14c44411d" /><Relationship Type="http://schemas.openxmlformats.org/officeDocument/2006/relationships/theme" Target="/ppt/slideMasters/theme/theme1.xml" Id="Rb7a518572652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576a14c44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2f477de1d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4190123e1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85f8c4b56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20e9d8797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48201070a43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ENGERDAL FJELLSTYRE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ENGERDAL FJELLSTYRE ble etablert [år] og holder til i Drevsjø.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2443 Drevsjø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91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www.engerdal-fjellstyre.no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970 572 872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ENGERDAL FJELLSTYRE</a:t>
            </a:r>
          </a:p>
        </p:txBody>
      </p:sp>
    </p:spTree>
  </p:cSld>
  <p:clrMapOvr>
    <a:masterClrMapping xmlns:a="http://schemas.openxmlformats.org/drawingml/2006/main"/>
  </p:clrMapOvr>
</p:sld>
</file>