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00a0df536148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b443ea920e4f6b"/>
  </p:sldMasterIdLst>
  <p:sldIdLst>
    <p:sldId xmlns:r="http://schemas.openxmlformats.org/officeDocument/2006/relationships" id="256" r:id="R43e35fe2c8af469f"/>
    <p:sldId xmlns:r="http://schemas.openxmlformats.org/officeDocument/2006/relationships" id="257" r:id="R0221428bf98449d2"/>
    <p:sldId xmlns:r="http://schemas.openxmlformats.org/officeDocument/2006/relationships" id="258" r:id="R7abcb4b1380648db"/>
    <p:sldId xmlns:r="http://schemas.openxmlformats.org/officeDocument/2006/relationships" id="259" r:id="Rd84052211ef74725"/>
    <p:sldId xmlns:r="http://schemas.openxmlformats.org/officeDocument/2006/relationships" id="260" r:id="Rba6d1fcdac3044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443ea920e4f6b" /><Relationship Type="http://schemas.openxmlformats.org/officeDocument/2006/relationships/slide" Target="/ppt/slides/slide1.xml" Id="R43e35fe2c8af469f" /><Relationship Type="http://schemas.openxmlformats.org/officeDocument/2006/relationships/slide" Target="/ppt/slides/slide2.xml" Id="R0221428bf98449d2" /><Relationship Type="http://schemas.openxmlformats.org/officeDocument/2006/relationships/slide" Target="/ppt/slides/slide3.xml" Id="R7abcb4b1380648db" /><Relationship Type="http://schemas.openxmlformats.org/officeDocument/2006/relationships/slide" Target="/ppt/slides/slide4.xml" Id="Rd84052211ef74725" /><Relationship Type="http://schemas.openxmlformats.org/officeDocument/2006/relationships/slide" Target="/ppt/slides/slide5.xml" Id="Rba6d1fcdac3044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285ecb6ac4c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be34aacc64fe0" /><Relationship Type="http://schemas.openxmlformats.org/officeDocument/2006/relationships/theme" Target="/ppt/slideMasters/theme/theme1.xml" Id="R8008a39f5cb6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4be34aacc64f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32f68ad9049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c6d0ada23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18d5d68f449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27762394d4c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980eaac1540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FORMO SAMDRIFT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 SAMDRIFT DA ble etablert [år] og holder til i 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Hessdalsvegen 1343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7380 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970 556 206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FORMO SAMDRIFT DA</a:t>
            </a:r>
          </a:p>
        </p:txBody>
      </p:sp>
    </p:spTree>
  </p:cSld>
  <p:clrMapOvr>
    <a:masterClrMapping xmlns:a="http://schemas.openxmlformats.org/drawingml/2006/main"/>
  </p:clrMapOvr>
</p:sld>
</file>