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76d62aa7ca41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031c3f01d244d1"/>
  </p:sldMasterIdLst>
  <p:sldIdLst>
    <p:sldId xmlns:r="http://schemas.openxmlformats.org/officeDocument/2006/relationships" id="256" r:id="R0e81e26352ae468e"/>
    <p:sldId xmlns:r="http://schemas.openxmlformats.org/officeDocument/2006/relationships" id="257" r:id="Ra942257339a2431d"/>
    <p:sldId xmlns:r="http://schemas.openxmlformats.org/officeDocument/2006/relationships" id="258" r:id="R524b5b31860d4c05"/>
    <p:sldId xmlns:r="http://schemas.openxmlformats.org/officeDocument/2006/relationships" id="259" r:id="R80d933e922094bb1"/>
    <p:sldId xmlns:r="http://schemas.openxmlformats.org/officeDocument/2006/relationships" id="260" r:id="Rb6513b43bd9542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31c3f01d244d1" /><Relationship Type="http://schemas.openxmlformats.org/officeDocument/2006/relationships/slide" Target="/ppt/slides/slide1.xml" Id="R0e81e26352ae468e" /><Relationship Type="http://schemas.openxmlformats.org/officeDocument/2006/relationships/slide" Target="/ppt/slides/slide2.xml" Id="Ra942257339a2431d" /><Relationship Type="http://schemas.openxmlformats.org/officeDocument/2006/relationships/slide" Target="/ppt/slides/slide3.xml" Id="R524b5b31860d4c05" /><Relationship Type="http://schemas.openxmlformats.org/officeDocument/2006/relationships/slide" Target="/ppt/slides/slide4.xml" Id="R80d933e922094bb1" /><Relationship Type="http://schemas.openxmlformats.org/officeDocument/2006/relationships/slide" Target="/ppt/slides/slide5.xml" Id="Rb6513b43bd9542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fd0c04cad47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d927744824e6d" /><Relationship Type="http://schemas.openxmlformats.org/officeDocument/2006/relationships/theme" Target="/ppt/slideMasters/theme/theme1.xml" Id="R1919f62b34bb46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d927744824e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d32afa6be43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642d670f747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0d3269d7a4a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c8c74e1ba40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85a520e8c49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KRISTIAN LÅCHE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KRISTIAN LÅCHE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89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