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300ede01164f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d16de7736443cb"/>
  </p:sldMasterIdLst>
  <p:sldIdLst>
    <p:sldId xmlns:r="http://schemas.openxmlformats.org/officeDocument/2006/relationships" id="256" r:id="Rab8da84d5a964e95"/>
    <p:sldId xmlns:r="http://schemas.openxmlformats.org/officeDocument/2006/relationships" id="257" r:id="R05237f1cd8d04307"/>
    <p:sldId xmlns:r="http://schemas.openxmlformats.org/officeDocument/2006/relationships" id="258" r:id="R79694aee63e349bb"/>
    <p:sldId xmlns:r="http://schemas.openxmlformats.org/officeDocument/2006/relationships" id="259" r:id="R334c923f0a6a4ab5"/>
    <p:sldId xmlns:r="http://schemas.openxmlformats.org/officeDocument/2006/relationships" id="260" r:id="Rbb42f54d81c54d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d16de7736443cb" /><Relationship Type="http://schemas.openxmlformats.org/officeDocument/2006/relationships/slide" Target="/ppt/slides/slide1.xml" Id="Rab8da84d5a964e95" /><Relationship Type="http://schemas.openxmlformats.org/officeDocument/2006/relationships/slide" Target="/ppt/slides/slide2.xml" Id="R05237f1cd8d04307" /><Relationship Type="http://schemas.openxmlformats.org/officeDocument/2006/relationships/slide" Target="/ppt/slides/slide3.xml" Id="R79694aee63e349bb" /><Relationship Type="http://schemas.openxmlformats.org/officeDocument/2006/relationships/slide" Target="/ppt/slides/slide4.xml" Id="R334c923f0a6a4ab5" /><Relationship Type="http://schemas.openxmlformats.org/officeDocument/2006/relationships/slide" Target="/ppt/slides/slide5.xml" Id="Rbb42f54d81c54d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54c70b60d94c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051dc6cae4931" /><Relationship Type="http://schemas.openxmlformats.org/officeDocument/2006/relationships/theme" Target="/ppt/slideMasters/theme/theme1.xml" Id="R9d43acc1510540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a051dc6cae49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f41e827d346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778afef824c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68264873c42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070572a5248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9c13a527745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ARKON ARKITEKT OG INGENIØRKONTOR Birger Tveiten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 ARKITEKT OG INGENIØRKONTOR Birger Tveiten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ARKON ARKITEKT OG INGENIØRKONTOR Birger Tveiten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 ARKITEKT OG INGENIØRKONTOR Birger Tveiten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 ARKITEKT OG INGENIØRKONTOR Birger Tveiten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 ARKITEKT OG INGENIØRKONTOR Birger Tveiten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Lindgaards gate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85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birger.tveiten@gmail.com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www.arkonarkitekt.no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970 487 832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 ARKITEKT OG INGENIØRKONTOR Birger Tveiten</a:t>
            </a:r>
          </a:p>
        </p:txBody>
      </p:sp>
    </p:spTree>
  </p:cSld>
  <p:clrMapOvr>
    <a:masterClrMapping xmlns:a="http://schemas.openxmlformats.org/drawingml/2006/main"/>
  </p:clrMapOvr>
</p:sld>
</file>