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257dd10a9248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75903986946ab"/>
  </p:sldMasterIdLst>
  <p:sldIdLst>
    <p:sldId xmlns:r="http://schemas.openxmlformats.org/officeDocument/2006/relationships" id="256" r:id="R8e49c8c66c8b47a4"/>
    <p:sldId xmlns:r="http://schemas.openxmlformats.org/officeDocument/2006/relationships" id="257" r:id="Ra406eabfbcc5401c"/>
    <p:sldId xmlns:r="http://schemas.openxmlformats.org/officeDocument/2006/relationships" id="258" r:id="R78da47ad019b4308"/>
    <p:sldId xmlns:r="http://schemas.openxmlformats.org/officeDocument/2006/relationships" id="259" r:id="Rd5f5e9cca76c47a6"/>
    <p:sldId xmlns:r="http://schemas.openxmlformats.org/officeDocument/2006/relationships" id="260" r:id="R28f928a729474504"/>
    <p:sldId xmlns:r="http://schemas.openxmlformats.org/officeDocument/2006/relationships" id="261" r:id="R162953f3a90f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75903986946ab" /><Relationship Type="http://schemas.openxmlformats.org/officeDocument/2006/relationships/slide" Target="/ppt/slides/slide1.xml" Id="R8e49c8c66c8b47a4" /><Relationship Type="http://schemas.openxmlformats.org/officeDocument/2006/relationships/slide" Target="/ppt/slides/slide2.xml" Id="Ra406eabfbcc5401c" /><Relationship Type="http://schemas.openxmlformats.org/officeDocument/2006/relationships/slide" Target="/ppt/slides/slide3.xml" Id="R78da47ad019b4308" /><Relationship Type="http://schemas.openxmlformats.org/officeDocument/2006/relationships/slide" Target="/ppt/slides/slide4.xml" Id="Rd5f5e9cca76c47a6" /><Relationship Type="http://schemas.openxmlformats.org/officeDocument/2006/relationships/slide" Target="/ppt/slides/slide5.xml" Id="R28f928a729474504" /><Relationship Type="http://schemas.openxmlformats.org/officeDocument/2006/relationships/slide" Target="/ppt/slides/slide6.xml" Id="R162953f3a90f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7ba74889e4a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9670a62a84fa5" /><Relationship Type="http://schemas.openxmlformats.org/officeDocument/2006/relationships/theme" Target="/ppt/slideMasters/theme/theme1.xml" Id="Rbbd734add467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f9670a62a8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94ba05ec3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03102218e47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3054d12fc44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bb867c7cd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811246f4048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4443d90f14d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REGNSKAP - STEIN TVEIT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REGNSKAP - STEIN TVEIT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1 362 309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1 194 492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1 194 492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5411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970 467 475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REGNSKAP - STEIN TVEIT</a:t>
            </a:r>
          </a:p>
        </p:txBody>
      </p:sp>
    </p:spTree>
  </p:cSld>
  <p:clrMapOvr>
    <a:masterClrMapping xmlns:a="http://schemas.openxmlformats.org/drawingml/2006/main"/>
  </p:clrMapOvr>
</p:sld>
</file>