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2b73a189f47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84ce71af240fc"/>
  </p:sldMasterIdLst>
  <p:sldIdLst>
    <p:sldId xmlns:r="http://schemas.openxmlformats.org/officeDocument/2006/relationships" id="256" r:id="Rb52f189d3a014c3e"/>
    <p:sldId xmlns:r="http://schemas.openxmlformats.org/officeDocument/2006/relationships" id="257" r:id="R2500c44ad6b34140"/>
    <p:sldId xmlns:r="http://schemas.openxmlformats.org/officeDocument/2006/relationships" id="258" r:id="R4487ed49ca6040c4"/>
    <p:sldId xmlns:r="http://schemas.openxmlformats.org/officeDocument/2006/relationships" id="259" r:id="R20473de479fb4c4a"/>
    <p:sldId xmlns:r="http://schemas.openxmlformats.org/officeDocument/2006/relationships" id="260" r:id="R9fbe780e1c0a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84ce71af240fc" /><Relationship Type="http://schemas.openxmlformats.org/officeDocument/2006/relationships/slide" Target="/ppt/slides/slide1.xml" Id="Rb52f189d3a014c3e" /><Relationship Type="http://schemas.openxmlformats.org/officeDocument/2006/relationships/slide" Target="/ppt/slides/slide2.xml" Id="R2500c44ad6b34140" /><Relationship Type="http://schemas.openxmlformats.org/officeDocument/2006/relationships/slide" Target="/ppt/slides/slide3.xml" Id="R4487ed49ca6040c4" /><Relationship Type="http://schemas.openxmlformats.org/officeDocument/2006/relationships/slide" Target="/ppt/slides/slide4.xml" Id="R20473de479fb4c4a" /><Relationship Type="http://schemas.openxmlformats.org/officeDocument/2006/relationships/slide" Target="/ppt/slides/slide5.xml" Id="R9fbe780e1c0a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b3a45d6f7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97d85b9af4a20" /><Relationship Type="http://schemas.openxmlformats.org/officeDocument/2006/relationships/theme" Target="/ppt/slideMasters/theme/theme1.xml" Id="R31b74c7a8bcf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97d85b9af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1f14e0b8e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baa109b6b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d27b44cae40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36f63088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1dd8dda5248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