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4f35f16c4c4f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aec0da2acb40dd"/>
  </p:sldMasterIdLst>
  <p:sldIdLst>
    <p:sldId xmlns:r="http://schemas.openxmlformats.org/officeDocument/2006/relationships" id="256" r:id="R06c1ba9426a24752"/>
    <p:sldId xmlns:r="http://schemas.openxmlformats.org/officeDocument/2006/relationships" id="257" r:id="R9d1128d8f8d04f0c"/>
    <p:sldId xmlns:r="http://schemas.openxmlformats.org/officeDocument/2006/relationships" id="258" r:id="R497e5c189fa74a54"/>
    <p:sldId xmlns:r="http://schemas.openxmlformats.org/officeDocument/2006/relationships" id="259" r:id="R9ac63570ae314b30"/>
    <p:sldId xmlns:r="http://schemas.openxmlformats.org/officeDocument/2006/relationships" id="260" r:id="R4a41ca1310e849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ec0da2acb40dd" /><Relationship Type="http://schemas.openxmlformats.org/officeDocument/2006/relationships/slide" Target="/ppt/slides/slide1.xml" Id="R06c1ba9426a24752" /><Relationship Type="http://schemas.openxmlformats.org/officeDocument/2006/relationships/slide" Target="/ppt/slides/slide2.xml" Id="R9d1128d8f8d04f0c" /><Relationship Type="http://schemas.openxmlformats.org/officeDocument/2006/relationships/slide" Target="/ppt/slides/slide3.xml" Id="R497e5c189fa74a54" /><Relationship Type="http://schemas.openxmlformats.org/officeDocument/2006/relationships/slide" Target="/ppt/slides/slide4.xml" Id="R9ac63570ae314b30" /><Relationship Type="http://schemas.openxmlformats.org/officeDocument/2006/relationships/slide" Target="/ppt/slides/slide5.xml" Id="R4a41ca1310e849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d67edbd3fa4e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6678e79fb4742" /><Relationship Type="http://schemas.openxmlformats.org/officeDocument/2006/relationships/theme" Target="/ppt/slideMasters/theme/theme1.xml" Id="Ra84f7b01937b44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06678e79fb47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e4a922f2e4a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c4ef5281f40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ed87a2eaf45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ffd3ffba94f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a3ed478e54e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REIEL M FAGERLID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REIEL M FAGERLID ble etablert [år] og holder til i Bryggja.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Fagerlidvegen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6711 Bryggja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31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970 395 652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