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c8bd5fdffe40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c83cc29a7b421c"/>
  </p:sldMasterIdLst>
  <p:sldIdLst>
    <p:sldId xmlns:r="http://schemas.openxmlformats.org/officeDocument/2006/relationships" id="256" r:id="R50ac280f5f87423b"/>
    <p:sldId xmlns:r="http://schemas.openxmlformats.org/officeDocument/2006/relationships" id="257" r:id="R7c032b4690504b34"/>
    <p:sldId xmlns:r="http://schemas.openxmlformats.org/officeDocument/2006/relationships" id="258" r:id="Rd0e7df1f7898480a"/>
    <p:sldId xmlns:r="http://schemas.openxmlformats.org/officeDocument/2006/relationships" id="259" r:id="Rcb53956a5d244772"/>
    <p:sldId xmlns:r="http://schemas.openxmlformats.org/officeDocument/2006/relationships" id="260" r:id="Rf1e349f7c3a84b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c83cc29a7b421c" /><Relationship Type="http://schemas.openxmlformats.org/officeDocument/2006/relationships/slide" Target="/ppt/slides/slide1.xml" Id="R50ac280f5f87423b" /><Relationship Type="http://schemas.openxmlformats.org/officeDocument/2006/relationships/slide" Target="/ppt/slides/slide2.xml" Id="R7c032b4690504b34" /><Relationship Type="http://schemas.openxmlformats.org/officeDocument/2006/relationships/slide" Target="/ppt/slides/slide3.xml" Id="Rd0e7df1f7898480a" /><Relationship Type="http://schemas.openxmlformats.org/officeDocument/2006/relationships/slide" Target="/ppt/slides/slide4.xml" Id="Rcb53956a5d244772" /><Relationship Type="http://schemas.openxmlformats.org/officeDocument/2006/relationships/slide" Target="/ppt/slides/slide5.xml" Id="Rf1e349f7c3a84b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e1c45ecb5142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774c6ca4de4d4a" /><Relationship Type="http://schemas.openxmlformats.org/officeDocument/2006/relationships/theme" Target="/ppt/slideMasters/theme/theme1.xml" Id="R8f845d5b5f2446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774c6ca4de4d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2c27d6da9842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8596ab47b049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bd3ddf204843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e35d9fe1c94a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8bc9bb76b044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PÅL HAUGSTAD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PÅL HAUGSTAD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PÅL HAUGSTAD ble etablert [år] og holder til i Venabygd.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PÅL HAUGSTAD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PÅL HAUGSTAD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PÅL HAUGSTAD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Venabygdsvegen 515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2632 Venabygd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28 41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970 392 971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PÅL HAUGSTAD</a:t>
            </a:r>
          </a:p>
        </p:txBody>
      </p:sp>
    </p:spTree>
  </p:cSld>
  <p:clrMapOvr>
    <a:masterClrMapping xmlns:a="http://schemas.openxmlformats.org/drawingml/2006/main"/>
  </p:clrMapOvr>
</p:sld>
</file>