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11541597fb43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7929f4c29347c5"/>
  </p:sldMasterIdLst>
  <p:sldIdLst>
    <p:sldId xmlns:r="http://schemas.openxmlformats.org/officeDocument/2006/relationships" id="256" r:id="R377383b650014228"/>
    <p:sldId xmlns:r="http://schemas.openxmlformats.org/officeDocument/2006/relationships" id="257" r:id="R1e9e6f6f682541fb"/>
    <p:sldId xmlns:r="http://schemas.openxmlformats.org/officeDocument/2006/relationships" id="258" r:id="R23cb00b892424e5d"/>
    <p:sldId xmlns:r="http://schemas.openxmlformats.org/officeDocument/2006/relationships" id="259" r:id="Re6650d325cd340cd"/>
    <p:sldId xmlns:r="http://schemas.openxmlformats.org/officeDocument/2006/relationships" id="260" r:id="R4e6556c1f5c74866"/>
    <p:sldId xmlns:r="http://schemas.openxmlformats.org/officeDocument/2006/relationships" id="261" r:id="R0f795123529543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7929f4c29347c5" /><Relationship Type="http://schemas.openxmlformats.org/officeDocument/2006/relationships/slide" Target="/ppt/slides/slide1.xml" Id="R377383b650014228" /><Relationship Type="http://schemas.openxmlformats.org/officeDocument/2006/relationships/slide" Target="/ppt/slides/slide2.xml" Id="R1e9e6f6f682541fb" /><Relationship Type="http://schemas.openxmlformats.org/officeDocument/2006/relationships/slide" Target="/ppt/slides/slide3.xml" Id="R23cb00b892424e5d" /><Relationship Type="http://schemas.openxmlformats.org/officeDocument/2006/relationships/slide" Target="/ppt/slides/slide4.xml" Id="Re6650d325cd340cd" /><Relationship Type="http://schemas.openxmlformats.org/officeDocument/2006/relationships/slide" Target="/ppt/slides/slide5.xml" Id="R4e6556c1f5c74866" /><Relationship Type="http://schemas.openxmlformats.org/officeDocument/2006/relationships/slide" Target="/ppt/slides/slide6.xml" Id="R0f795123529543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9cf2b4b0ef41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77c3068614064" /><Relationship Type="http://schemas.openxmlformats.org/officeDocument/2006/relationships/theme" Target="/ppt/slideMasters/theme/theme1.xml" Id="Reb4cfcf2302d47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677c30686140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ef460c17647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34997bf6344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edd6967454e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2b6c0e6c645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1b2f3f7de43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e78d7fc3c4f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GOLTEN RØR OG MEKANISK VERKSTED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GOLTEN RØR OG MEKANISK VERKSTED ble etablert [år] og holder til i Glesvær.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5 047 730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319 719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295 215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−397 056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1 192 919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Goltavegen 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5381 Glesvær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31 78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ngolten@goltenror.no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970 384 049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