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45f34644e48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e75ef78f24f8a"/>
  </p:sldMasterIdLst>
  <p:sldIdLst>
    <p:sldId xmlns:r="http://schemas.openxmlformats.org/officeDocument/2006/relationships" id="256" r:id="R297527eb79e94bb1"/>
    <p:sldId xmlns:r="http://schemas.openxmlformats.org/officeDocument/2006/relationships" id="257" r:id="Rff3c3517a4234e6d"/>
    <p:sldId xmlns:r="http://schemas.openxmlformats.org/officeDocument/2006/relationships" id="258" r:id="Ra6c2294f934f4ed0"/>
    <p:sldId xmlns:r="http://schemas.openxmlformats.org/officeDocument/2006/relationships" id="259" r:id="Rbd334dc0d9cc4876"/>
    <p:sldId xmlns:r="http://schemas.openxmlformats.org/officeDocument/2006/relationships" id="260" r:id="Rb05a9ce2ff7c4a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e75ef78f24f8a" /><Relationship Type="http://schemas.openxmlformats.org/officeDocument/2006/relationships/slide" Target="/ppt/slides/slide1.xml" Id="R297527eb79e94bb1" /><Relationship Type="http://schemas.openxmlformats.org/officeDocument/2006/relationships/slide" Target="/ppt/slides/slide2.xml" Id="Rff3c3517a4234e6d" /><Relationship Type="http://schemas.openxmlformats.org/officeDocument/2006/relationships/slide" Target="/ppt/slides/slide3.xml" Id="Ra6c2294f934f4ed0" /><Relationship Type="http://schemas.openxmlformats.org/officeDocument/2006/relationships/slide" Target="/ppt/slides/slide4.xml" Id="Rbd334dc0d9cc4876" /><Relationship Type="http://schemas.openxmlformats.org/officeDocument/2006/relationships/slide" Target="/ppt/slides/slide5.xml" Id="Rb05a9ce2ff7c4a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acb5afeb3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debcc25194cf7" /><Relationship Type="http://schemas.openxmlformats.org/officeDocument/2006/relationships/theme" Target="/ppt/slideMasters/theme/theme1.xml" Id="Rdd88a48bc9ad4d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debcc2519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50eb24b1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aab1c1021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52c0fcebe49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2302e34de4a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f429312cb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