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419505f9e94e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7c19106524404b"/>
  </p:sldMasterIdLst>
  <p:sldIdLst>
    <p:sldId xmlns:r="http://schemas.openxmlformats.org/officeDocument/2006/relationships" id="256" r:id="Rd1fa488142254373"/>
    <p:sldId xmlns:r="http://schemas.openxmlformats.org/officeDocument/2006/relationships" id="257" r:id="Rc2f4ce50cc304072"/>
    <p:sldId xmlns:r="http://schemas.openxmlformats.org/officeDocument/2006/relationships" id="258" r:id="R2e4ac8f2d5aa487c"/>
    <p:sldId xmlns:r="http://schemas.openxmlformats.org/officeDocument/2006/relationships" id="259" r:id="R8e760336f127410f"/>
    <p:sldId xmlns:r="http://schemas.openxmlformats.org/officeDocument/2006/relationships" id="260" r:id="Ra70704c485ab47e1"/>
    <p:sldId xmlns:r="http://schemas.openxmlformats.org/officeDocument/2006/relationships" id="261" r:id="Rd2db7f73c2bd4c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7c19106524404b" /><Relationship Type="http://schemas.openxmlformats.org/officeDocument/2006/relationships/slide" Target="/ppt/slides/slide1.xml" Id="Rd1fa488142254373" /><Relationship Type="http://schemas.openxmlformats.org/officeDocument/2006/relationships/slide" Target="/ppt/slides/slide2.xml" Id="Rc2f4ce50cc304072" /><Relationship Type="http://schemas.openxmlformats.org/officeDocument/2006/relationships/slide" Target="/ppt/slides/slide3.xml" Id="R2e4ac8f2d5aa487c" /><Relationship Type="http://schemas.openxmlformats.org/officeDocument/2006/relationships/slide" Target="/ppt/slides/slide4.xml" Id="R8e760336f127410f" /><Relationship Type="http://schemas.openxmlformats.org/officeDocument/2006/relationships/slide" Target="/ppt/slides/slide5.xml" Id="Ra70704c485ab47e1" /><Relationship Type="http://schemas.openxmlformats.org/officeDocument/2006/relationships/slide" Target="/ppt/slides/slide6.xml" Id="Rd2db7f73c2bd4c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d5d5f3d5849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681f1350f4389" /><Relationship Type="http://schemas.openxmlformats.org/officeDocument/2006/relationships/theme" Target="/ppt/slideMasters/theme/theme1.xml" Id="R21aa1d4eaeb946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9681f1350f43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20b87ea6c48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15693997e4d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6f109565642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5a625915648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0346e6bd24e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3e329bef446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NORDVIKS REGNSKAPSKONTOR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NORDVIKS REGNSKAPSKONTOR ble etablert [år] og holder til i Valnesfjord.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1 878 760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1 590 335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1 588 892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173 702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Valnesfjordveien 117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8215 Valnesfjord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075649027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970 355 448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NORDVIKS REGNSKAPSKONTOR</a:t>
            </a:r>
          </a:p>
        </p:txBody>
      </p:sp>
    </p:spTree>
  </p:cSld>
  <p:clrMapOvr>
    <a:masterClrMapping xmlns:a="http://schemas.openxmlformats.org/drawingml/2006/main"/>
  </p:clrMapOvr>
</p:sld>
</file>