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d4c4b1b7cc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b28c5248844f9"/>
  </p:sldMasterIdLst>
  <p:sldIdLst>
    <p:sldId xmlns:r="http://schemas.openxmlformats.org/officeDocument/2006/relationships" id="256" r:id="R562731d99ade4d56"/>
    <p:sldId xmlns:r="http://schemas.openxmlformats.org/officeDocument/2006/relationships" id="257" r:id="R08796f73da1c49d3"/>
    <p:sldId xmlns:r="http://schemas.openxmlformats.org/officeDocument/2006/relationships" id="258" r:id="Rd15e197e31b84cd7"/>
    <p:sldId xmlns:r="http://schemas.openxmlformats.org/officeDocument/2006/relationships" id="259" r:id="R849af5e0a242493a"/>
    <p:sldId xmlns:r="http://schemas.openxmlformats.org/officeDocument/2006/relationships" id="260" r:id="R72ac9aeeb0044f09"/>
    <p:sldId xmlns:r="http://schemas.openxmlformats.org/officeDocument/2006/relationships" id="261" r:id="Rcbbacdf5e4d3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b28c5248844f9" /><Relationship Type="http://schemas.openxmlformats.org/officeDocument/2006/relationships/slide" Target="/ppt/slides/slide1.xml" Id="R562731d99ade4d56" /><Relationship Type="http://schemas.openxmlformats.org/officeDocument/2006/relationships/slide" Target="/ppt/slides/slide2.xml" Id="R08796f73da1c49d3" /><Relationship Type="http://schemas.openxmlformats.org/officeDocument/2006/relationships/slide" Target="/ppt/slides/slide3.xml" Id="Rd15e197e31b84cd7" /><Relationship Type="http://schemas.openxmlformats.org/officeDocument/2006/relationships/slide" Target="/ppt/slides/slide4.xml" Id="R849af5e0a242493a" /><Relationship Type="http://schemas.openxmlformats.org/officeDocument/2006/relationships/slide" Target="/ppt/slides/slide5.xml" Id="R72ac9aeeb0044f09" /><Relationship Type="http://schemas.openxmlformats.org/officeDocument/2006/relationships/slide" Target="/ppt/slides/slide6.xml" Id="Rcbbacdf5e4d3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97d63f729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efe96715c4430" /><Relationship Type="http://schemas.openxmlformats.org/officeDocument/2006/relationships/theme" Target="/ppt/slideMasters/theme/theme1.xml" Id="R069a7058dfa847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efe96715c44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214ab5f06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3a5036e54c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cb381931c41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0dc4816b4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79614d73b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97a0642a5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NORDVIKS REGNSKAPSKONTOR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NORDVIKS REGNSKAPSKONTOR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1 613 412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1 606 552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075649027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