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24654420b846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54bd42ee2b4706"/>
  </p:sldMasterIdLst>
  <p:sldIdLst>
    <p:sldId xmlns:r="http://schemas.openxmlformats.org/officeDocument/2006/relationships" id="256" r:id="Re0efb205109e475d"/>
    <p:sldId xmlns:r="http://schemas.openxmlformats.org/officeDocument/2006/relationships" id="257" r:id="R32dac6399c594e06"/>
    <p:sldId xmlns:r="http://schemas.openxmlformats.org/officeDocument/2006/relationships" id="258" r:id="R913b91dae83247d5"/>
    <p:sldId xmlns:r="http://schemas.openxmlformats.org/officeDocument/2006/relationships" id="259" r:id="Rc90b27ed5c214ba4"/>
    <p:sldId xmlns:r="http://schemas.openxmlformats.org/officeDocument/2006/relationships" id="260" r:id="Rbf2964ef6fdb44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54bd42ee2b4706" /><Relationship Type="http://schemas.openxmlformats.org/officeDocument/2006/relationships/slide" Target="/ppt/slides/slide1.xml" Id="Re0efb205109e475d" /><Relationship Type="http://schemas.openxmlformats.org/officeDocument/2006/relationships/slide" Target="/ppt/slides/slide2.xml" Id="R32dac6399c594e06" /><Relationship Type="http://schemas.openxmlformats.org/officeDocument/2006/relationships/slide" Target="/ppt/slides/slide3.xml" Id="R913b91dae83247d5" /><Relationship Type="http://schemas.openxmlformats.org/officeDocument/2006/relationships/slide" Target="/ppt/slides/slide4.xml" Id="Rc90b27ed5c214ba4" /><Relationship Type="http://schemas.openxmlformats.org/officeDocument/2006/relationships/slide" Target="/ppt/slides/slide5.xml" Id="Rbf2964ef6fdb44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ea135567de4e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9efb707c74e06" /><Relationship Type="http://schemas.openxmlformats.org/officeDocument/2006/relationships/theme" Target="/ppt/slideMasters/theme/theme1.xml" Id="R353afc94d4bf44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79efb707c74e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04eaa7c2bc41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3d741d69247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466b679914f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774a691f844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346958c5e4d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SANDVIK JARLE ARKITEKT MNAL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 JARLE ARKITEKT MNAL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SANDVIK JARLE ARKITEKT MNAL ble etablert [år] og holder til i Aurland.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 JARLE ARKITEKT MNAL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 JARLE ARKITEKT MNAL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 JARLE ARKITEKT MNAL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5745 Aurland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ark.jsand@icloud.com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www.sandvikarkitekt.no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970 348 581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 JARLE ARKITEKT MNAL</a:t>
            </a:r>
          </a:p>
        </p:txBody>
      </p:sp>
    </p:spTree>
  </p:cSld>
  <p:clrMapOvr>
    <a:masterClrMapping xmlns:a="http://schemas.openxmlformats.org/drawingml/2006/main"/>
  </p:clrMapOvr>
</p:sld>
</file>