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de1447e69f40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ef1ae7a9714192"/>
  </p:sldMasterIdLst>
  <p:sldIdLst>
    <p:sldId xmlns:r="http://schemas.openxmlformats.org/officeDocument/2006/relationships" id="256" r:id="R822f897f7c9e4524"/>
    <p:sldId xmlns:r="http://schemas.openxmlformats.org/officeDocument/2006/relationships" id="257" r:id="R7014dcb152da4484"/>
    <p:sldId xmlns:r="http://schemas.openxmlformats.org/officeDocument/2006/relationships" id="258" r:id="R886fd9fb6a6d4208"/>
    <p:sldId xmlns:r="http://schemas.openxmlformats.org/officeDocument/2006/relationships" id="259" r:id="R3e61e23c3cfb4f64"/>
    <p:sldId xmlns:r="http://schemas.openxmlformats.org/officeDocument/2006/relationships" id="260" r:id="R2c3e3b9e412d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f1ae7a9714192" /><Relationship Type="http://schemas.openxmlformats.org/officeDocument/2006/relationships/slide" Target="/ppt/slides/slide1.xml" Id="R822f897f7c9e4524" /><Relationship Type="http://schemas.openxmlformats.org/officeDocument/2006/relationships/slide" Target="/ppt/slides/slide2.xml" Id="R7014dcb152da4484" /><Relationship Type="http://schemas.openxmlformats.org/officeDocument/2006/relationships/slide" Target="/ppt/slides/slide3.xml" Id="R886fd9fb6a6d4208" /><Relationship Type="http://schemas.openxmlformats.org/officeDocument/2006/relationships/slide" Target="/ppt/slides/slide4.xml" Id="R3e61e23c3cfb4f64" /><Relationship Type="http://schemas.openxmlformats.org/officeDocument/2006/relationships/slide" Target="/ppt/slides/slide5.xml" Id="R2c3e3b9e412d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8d3818bf27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ea8881dc04033" /><Relationship Type="http://schemas.openxmlformats.org/officeDocument/2006/relationships/theme" Target="/ppt/slideMasters/theme/theme1.xml" Id="R664a0d806b1046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5ea8881dc0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7bff494514a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e78cac98144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1c699727b43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3177c82c240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c3dfdccd649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SANDVIK JARLE ARKITEKT MNAL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JARLE ARKITEKT MNAL ble etablert [år] og holder til i Aurland.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5745 Aurland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ark.jsand@icloud.com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www.sandvikarkitekt.no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970 348 581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