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d81cc1914242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ecae8cc1a74af9"/>
  </p:sldMasterIdLst>
  <p:sldIdLst>
    <p:sldId xmlns:r="http://schemas.openxmlformats.org/officeDocument/2006/relationships" id="256" r:id="R37af5d9a506f4618"/>
    <p:sldId xmlns:r="http://schemas.openxmlformats.org/officeDocument/2006/relationships" id="257" r:id="Rc77ace1762f24eb0"/>
    <p:sldId xmlns:r="http://schemas.openxmlformats.org/officeDocument/2006/relationships" id="258" r:id="R3dc5d3cf5f8e448b"/>
    <p:sldId xmlns:r="http://schemas.openxmlformats.org/officeDocument/2006/relationships" id="259" r:id="Rf5b969ce86904dcb"/>
    <p:sldId xmlns:r="http://schemas.openxmlformats.org/officeDocument/2006/relationships" id="260" r:id="R7a6ab054773742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ecae8cc1a74af9" /><Relationship Type="http://schemas.openxmlformats.org/officeDocument/2006/relationships/slide" Target="/ppt/slides/slide1.xml" Id="R37af5d9a506f4618" /><Relationship Type="http://schemas.openxmlformats.org/officeDocument/2006/relationships/slide" Target="/ppt/slides/slide2.xml" Id="Rc77ace1762f24eb0" /><Relationship Type="http://schemas.openxmlformats.org/officeDocument/2006/relationships/slide" Target="/ppt/slides/slide3.xml" Id="R3dc5d3cf5f8e448b" /><Relationship Type="http://schemas.openxmlformats.org/officeDocument/2006/relationships/slide" Target="/ppt/slides/slide4.xml" Id="Rf5b969ce86904dcb" /><Relationship Type="http://schemas.openxmlformats.org/officeDocument/2006/relationships/slide" Target="/ppt/slides/slide5.xml" Id="R7a6ab054773742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5254798374d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041c787914224" /><Relationship Type="http://schemas.openxmlformats.org/officeDocument/2006/relationships/theme" Target="/ppt/slideMasters/theme/theme1.xml" Id="Rbb1e8b2fff9f47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e041c7879142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5b259d3b949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2bac4939045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a23ed10de4c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7b2cceec54a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1bebe47bc47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SKREDE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SKREDE ble etablert [år] og holder til i Hopland.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6796 Hopland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23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970 339 140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