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8bf8e3e0bc4f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43c407f8dd4b2c"/>
  </p:sldMasterIdLst>
  <p:sldIdLst>
    <p:sldId xmlns:r="http://schemas.openxmlformats.org/officeDocument/2006/relationships" id="256" r:id="Ra8f75300f7404f15"/>
    <p:sldId xmlns:r="http://schemas.openxmlformats.org/officeDocument/2006/relationships" id="257" r:id="R5c70c404a06f4a40"/>
    <p:sldId xmlns:r="http://schemas.openxmlformats.org/officeDocument/2006/relationships" id="258" r:id="R08bcf0315fb84911"/>
    <p:sldId xmlns:r="http://schemas.openxmlformats.org/officeDocument/2006/relationships" id="259" r:id="Rc05a4edc4b6e4e78"/>
    <p:sldId xmlns:r="http://schemas.openxmlformats.org/officeDocument/2006/relationships" id="260" r:id="Rf48958eedb9f47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43c407f8dd4b2c" /><Relationship Type="http://schemas.openxmlformats.org/officeDocument/2006/relationships/slide" Target="/ppt/slides/slide1.xml" Id="Ra8f75300f7404f15" /><Relationship Type="http://schemas.openxmlformats.org/officeDocument/2006/relationships/slide" Target="/ppt/slides/slide2.xml" Id="R5c70c404a06f4a40" /><Relationship Type="http://schemas.openxmlformats.org/officeDocument/2006/relationships/slide" Target="/ppt/slides/slide3.xml" Id="R08bcf0315fb84911" /><Relationship Type="http://schemas.openxmlformats.org/officeDocument/2006/relationships/slide" Target="/ppt/slides/slide4.xml" Id="Rc05a4edc4b6e4e78" /><Relationship Type="http://schemas.openxmlformats.org/officeDocument/2006/relationships/slide" Target="/ppt/slides/slide5.xml" Id="Rf48958eedb9f47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3dfa929e824c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911f349224fed" /><Relationship Type="http://schemas.openxmlformats.org/officeDocument/2006/relationships/theme" Target="/ppt/slideMasters/theme/theme1.xml" Id="Rb61a5968774c49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0911f349224f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45b172e8164e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0a00a34e944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b347b018b46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dc8228052840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0e12f90754e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ØISTEIN ASK ANDERSEN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ØISTEIN ASK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ØISTEIN ASK ANDERSEN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ØISTEIN ASK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ØISTEIN ASK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ØISTEIN ASK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Galsrødveien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3220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oaa@oaa.no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oaa.no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970 335 633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ØISTEIN ASK ANDERSEN</a:t>
            </a:r>
          </a:p>
        </p:txBody>
      </p:sp>
    </p:spTree>
  </p:cSld>
  <p:clrMapOvr>
    <a:masterClrMapping xmlns:a="http://schemas.openxmlformats.org/drawingml/2006/main"/>
  </p:clrMapOvr>
</p:sld>
</file>