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ec597907894e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b57fb1f0c94ba7"/>
  </p:sldMasterIdLst>
  <p:sldIdLst>
    <p:sldId xmlns:r="http://schemas.openxmlformats.org/officeDocument/2006/relationships" id="256" r:id="Rcae7d228475f49bc"/>
    <p:sldId xmlns:r="http://schemas.openxmlformats.org/officeDocument/2006/relationships" id="257" r:id="R72ca4dda030445cc"/>
    <p:sldId xmlns:r="http://schemas.openxmlformats.org/officeDocument/2006/relationships" id="258" r:id="R83e5a20d0c0c42da"/>
    <p:sldId xmlns:r="http://schemas.openxmlformats.org/officeDocument/2006/relationships" id="259" r:id="R6462d04cd9a042f6"/>
    <p:sldId xmlns:r="http://schemas.openxmlformats.org/officeDocument/2006/relationships" id="260" r:id="R5dc2c3b1f1c8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57fb1f0c94ba7" /><Relationship Type="http://schemas.openxmlformats.org/officeDocument/2006/relationships/slide" Target="/ppt/slides/slide1.xml" Id="Rcae7d228475f49bc" /><Relationship Type="http://schemas.openxmlformats.org/officeDocument/2006/relationships/slide" Target="/ppt/slides/slide2.xml" Id="R72ca4dda030445cc" /><Relationship Type="http://schemas.openxmlformats.org/officeDocument/2006/relationships/slide" Target="/ppt/slides/slide3.xml" Id="R83e5a20d0c0c42da" /><Relationship Type="http://schemas.openxmlformats.org/officeDocument/2006/relationships/slide" Target="/ppt/slides/slide4.xml" Id="R6462d04cd9a042f6" /><Relationship Type="http://schemas.openxmlformats.org/officeDocument/2006/relationships/slide" Target="/ppt/slides/slide5.xml" Id="R5dc2c3b1f1c8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eabc94ea3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9287a80964fb3" /><Relationship Type="http://schemas.openxmlformats.org/officeDocument/2006/relationships/theme" Target="/ppt/slideMasters/theme/theme1.xml" Id="Rae69b76bc0f0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9287a8096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c29c5e4714a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d5fa0b114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d5c30876643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4be96fde5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d4deb90b9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