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8ab5c9d394c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bd50f3f184b73"/>
  </p:sldMasterIdLst>
  <p:sldIdLst>
    <p:sldId xmlns:r="http://schemas.openxmlformats.org/officeDocument/2006/relationships" id="256" r:id="R73325e4f7093487a"/>
    <p:sldId xmlns:r="http://schemas.openxmlformats.org/officeDocument/2006/relationships" id="257" r:id="R808f33df3bb94377"/>
    <p:sldId xmlns:r="http://schemas.openxmlformats.org/officeDocument/2006/relationships" id="258" r:id="R04e59578bce44a3a"/>
    <p:sldId xmlns:r="http://schemas.openxmlformats.org/officeDocument/2006/relationships" id="259" r:id="R098db815a21d4158"/>
    <p:sldId xmlns:r="http://schemas.openxmlformats.org/officeDocument/2006/relationships" id="260" r:id="Rca6ed689e47a47a0"/>
    <p:sldId xmlns:r="http://schemas.openxmlformats.org/officeDocument/2006/relationships" id="261" r:id="R48f871132f93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bd50f3f184b73" /><Relationship Type="http://schemas.openxmlformats.org/officeDocument/2006/relationships/slide" Target="/ppt/slides/slide1.xml" Id="R73325e4f7093487a" /><Relationship Type="http://schemas.openxmlformats.org/officeDocument/2006/relationships/slide" Target="/ppt/slides/slide2.xml" Id="R808f33df3bb94377" /><Relationship Type="http://schemas.openxmlformats.org/officeDocument/2006/relationships/slide" Target="/ppt/slides/slide3.xml" Id="R04e59578bce44a3a" /><Relationship Type="http://schemas.openxmlformats.org/officeDocument/2006/relationships/slide" Target="/ppt/slides/slide4.xml" Id="R098db815a21d4158" /><Relationship Type="http://schemas.openxmlformats.org/officeDocument/2006/relationships/slide" Target="/ppt/slides/slide5.xml" Id="Rca6ed689e47a47a0" /><Relationship Type="http://schemas.openxmlformats.org/officeDocument/2006/relationships/slide" Target="/ppt/slides/slide6.xml" Id="R48f871132f93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5a13c4662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a1da759ea46f9" /><Relationship Type="http://schemas.openxmlformats.org/officeDocument/2006/relationships/theme" Target="/ppt/slideMasters/theme/theme1.xml" Id="Ra687d1c3c21b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7a1da759ea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3bd27f5bd4e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4c6c12091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26dd70cdc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c32b7ede849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199d941ff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3aec7e214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