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2eb1e6ccce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0a7060ce24937"/>
  </p:sldMasterIdLst>
  <p:sldIdLst>
    <p:sldId xmlns:r="http://schemas.openxmlformats.org/officeDocument/2006/relationships" id="256" r:id="R2be01bccf5124635"/>
    <p:sldId xmlns:r="http://schemas.openxmlformats.org/officeDocument/2006/relationships" id="257" r:id="Rab112985b2564f31"/>
    <p:sldId xmlns:r="http://schemas.openxmlformats.org/officeDocument/2006/relationships" id="258" r:id="R30cf093c97d04143"/>
    <p:sldId xmlns:r="http://schemas.openxmlformats.org/officeDocument/2006/relationships" id="259" r:id="Rc96d602c20004672"/>
    <p:sldId xmlns:r="http://schemas.openxmlformats.org/officeDocument/2006/relationships" id="260" r:id="Rf70461d9e6f041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0a7060ce24937" /><Relationship Type="http://schemas.openxmlformats.org/officeDocument/2006/relationships/slide" Target="/ppt/slides/slide1.xml" Id="R2be01bccf5124635" /><Relationship Type="http://schemas.openxmlformats.org/officeDocument/2006/relationships/slide" Target="/ppt/slides/slide2.xml" Id="Rab112985b2564f31" /><Relationship Type="http://schemas.openxmlformats.org/officeDocument/2006/relationships/slide" Target="/ppt/slides/slide3.xml" Id="R30cf093c97d04143" /><Relationship Type="http://schemas.openxmlformats.org/officeDocument/2006/relationships/slide" Target="/ppt/slides/slide4.xml" Id="Rc96d602c20004672" /><Relationship Type="http://schemas.openxmlformats.org/officeDocument/2006/relationships/slide" Target="/ppt/slides/slide5.xml" Id="Rf70461d9e6f041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56447c67c43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9450582c649ae" /><Relationship Type="http://schemas.openxmlformats.org/officeDocument/2006/relationships/theme" Target="/ppt/slideMasters/theme/theme1.xml" Id="Ra71adbe503e445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c9450582c6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600035e2b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c494c523d43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ecbd49c7640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b4915f434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5d60e70b3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RØNNINGEN KJELL VICTOR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KJELL VICTOR ble etablert [år] og holder til i Hernes.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Horndalsvegen 944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2410 Hernes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RØNNINGEN KJELL VICTOR</a:t>
            </a:r>
          </a:p>
        </p:txBody>
      </p:sp>
    </p:spTree>
  </p:cSld>
  <p:clrMapOvr>
    <a:masterClrMapping xmlns:a="http://schemas.openxmlformats.org/drawingml/2006/main"/>
  </p:clrMapOvr>
</p:sld>
</file>