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62948dd8b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f0382685234d05"/>
  </p:sldMasterIdLst>
  <p:sldIdLst>
    <p:sldId xmlns:r="http://schemas.openxmlformats.org/officeDocument/2006/relationships" id="256" r:id="R4822f6540b7a47a4"/>
    <p:sldId xmlns:r="http://schemas.openxmlformats.org/officeDocument/2006/relationships" id="257" r:id="R3c6a011167444170"/>
    <p:sldId xmlns:r="http://schemas.openxmlformats.org/officeDocument/2006/relationships" id="258" r:id="Ra8ab4b6c6b3a4817"/>
    <p:sldId xmlns:r="http://schemas.openxmlformats.org/officeDocument/2006/relationships" id="259" r:id="Rc74757bedbe343dc"/>
    <p:sldId xmlns:r="http://schemas.openxmlformats.org/officeDocument/2006/relationships" id="260" r:id="Rf9c9280f2d3e42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0382685234d05" /><Relationship Type="http://schemas.openxmlformats.org/officeDocument/2006/relationships/slide" Target="/ppt/slides/slide1.xml" Id="R4822f6540b7a47a4" /><Relationship Type="http://schemas.openxmlformats.org/officeDocument/2006/relationships/slide" Target="/ppt/slides/slide2.xml" Id="R3c6a011167444170" /><Relationship Type="http://schemas.openxmlformats.org/officeDocument/2006/relationships/slide" Target="/ppt/slides/slide3.xml" Id="Ra8ab4b6c6b3a4817" /><Relationship Type="http://schemas.openxmlformats.org/officeDocument/2006/relationships/slide" Target="/ppt/slides/slide4.xml" Id="Rc74757bedbe343dc" /><Relationship Type="http://schemas.openxmlformats.org/officeDocument/2006/relationships/slide" Target="/ppt/slides/slide5.xml" Id="Rf9c9280f2d3e42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c37d35da64d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4fafbe76f498a" /><Relationship Type="http://schemas.openxmlformats.org/officeDocument/2006/relationships/theme" Target="/ppt/slideMasters/theme/theme1.xml" Id="R05e1ded7177541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44fafbe76f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01561f41e4e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6fb6410be48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90a51adaa48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e5bda55c54d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f4d5ffe4442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DAHLE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DAHLE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DAHLE ble etablert [år] og holder til i Åmdals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DAHLE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DAHLE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DAHLE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Doktarvegen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3882 Åmdals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970 295 070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DAHLE</a:t>
            </a:r>
          </a:p>
        </p:txBody>
      </p:sp>
    </p:spTree>
  </p:cSld>
  <p:clrMapOvr>
    <a:masterClrMapping xmlns:a="http://schemas.openxmlformats.org/drawingml/2006/main"/>
  </p:clrMapOvr>
</p:sld>
</file>