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06b40e379b45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23d16d865e4e18"/>
  </p:sldMasterIdLst>
  <p:sldIdLst>
    <p:sldId xmlns:r="http://schemas.openxmlformats.org/officeDocument/2006/relationships" id="256" r:id="Rd96f077beb8140f8"/>
    <p:sldId xmlns:r="http://schemas.openxmlformats.org/officeDocument/2006/relationships" id="257" r:id="R88bda8e412a7444a"/>
    <p:sldId xmlns:r="http://schemas.openxmlformats.org/officeDocument/2006/relationships" id="258" r:id="R9f8b20346bbe41b5"/>
    <p:sldId xmlns:r="http://schemas.openxmlformats.org/officeDocument/2006/relationships" id="259" r:id="Rf870e58456bc451a"/>
    <p:sldId xmlns:r="http://schemas.openxmlformats.org/officeDocument/2006/relationships" id="260" r:id="Rf210f78786df4499"/>
    <p:sldId xmlns:r="http://schemas.openxmlformats.org/officeDocument/2006/relationships" id="261" r:id="R55a039745cd74f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23d16d865e4e18" /><Relationship Type="http://schemas.openxmlformats.org/officeDocument/2006/relationships/slide" Target="/ppt/slides/slide1.xml" Id="Rd96f077beb8140f8" /><Relationship Type="http://schemas.openxmlformats.org/officeDocument/2006/relationships/slide" Target="/ppt/slides/slide2.xml" Id="R88bda8e412a7444a" /><Relationship Type="http://schemas.openxmlformats.org/officeDocument/2006/relationships/slide" Target="/ppt/slides/slide3.xml" Id="R9f8b20346bbe41b5" /><Relationship Type="http://schemas.openxmlformats.org/officeDocument/2006/relationships/slide" Target="/ppt/slides/slide4.xml" Id="Rf870e58456bc451a" /><Relationship Type="http://schemas.openxmlformats.org/officeDocument/2006/relationships/slide" Target="/ppt/slides/slide5.xml" Id="Rf210f78786df4499" /><Relationship Type="http://schemas.openxmlformats.org/officeDocument/2006/relationships/slide" Target="/ppt/slides/slide6.xml" Id="R55a039745cd74f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b9dfb86f064a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6b80bc2e241d1" /><Relationship Type="http://schemas.openxmlformats.org/officeDocument/2006/relationships/theme" Target="/ppt/slideMasters/theme/theme1.xml" Id="Re04fda9e2bd84d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b6b80bc2e241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15f78061142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f2abb31bf43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c9b0a572e47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ac0a2ce9643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1d56b4f0d4b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102ca7de645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TROMSØ IDRETTSLAG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TROMSØ IDRETTSLAG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153 220 894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1 529 959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2 651 578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232 647 341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Stadionvegen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970 267 948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