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66932a327e44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f8a770b7f54457"/>
  </p:sldMasterIdLst>
  <p:sldIdLst>
    <p:sldId xmlns:r="http://schemas.openxmlformats.org/officeDocument/2006/relationships" id="256" r:id="R1ea18c43fda6432d"/>
    <p:sldId xmlns:r="http://schemas.openxmlformats.org/officeDocument/2006/relationships" id="257" r:id="Rfb5c2486a8c946db"/>
    <p:sldId xmlns:r="http://schemas.openxmlformats.org/officeDocument/2006/relationships" id="258" r:id="R50b0b09c8c824505"/>
    <p:sldId xmlns:r="http://schemas.openxmlformats.org/officeDocument/2006/relationships" id="259" r:id="R1330f7f1efdb44dd"/>
    <p:sldId xmlns:r="http://schemas.openxmlformats.org/officeDocument/2006/relationships" id="260" r:id="R981ff138d394429e"/>
    <p:sldId xmlns:r="http://schemas.openxmlformats.org/officeDocument/2006/relationships" id="261" r:id="R38f43dd33d8145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8a770b7f54457" /><Relationship Type="http://schemas.openxmlformats.org/officeDocument/2006/relationships/slide" Target="/ppt/slides/slide1.xml" Id="R1ea18c43fda6432d" /><Relationship Type="http://schemas.openxmlformats.org/officeDocument/2006/relationships/slide" Target="/ppt/slides/slide2.xml" Id="Rfb5c2486a8c946db" /><Relationship Type="http://schemas.openxmlformats.org/officeDocument/2006/relationships/slide" Target="/ppt/slides/slide3.xml" Id="R50b0b09c8c824505" /><Relationship Type="http://schemas.openxmlformats.org/officeDocument/2006/relationships/slide" Target="/ppt/slides/slide4.xml" Id="R1330f7f1efdb44dd" /><Relationship Type="http://schemas.openxmlformats.org/officeDocument/2006/relationships/slide" Target="/ppt/slides/slide5.xml" Id="R981ff138d394429e" /><Relationship Type="http://schemas.openxmlformats.org/officeDocument/2006/relationships/slide" Target="/ppt/slides/slide6.xml" Id="R38f43dd33d8145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21b45e314b40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7aa699d8142af" /><Relationship Type="http://schemas.openxmlformats.org/officeDocument/2006/relationships/theme" Target="/ppt/slideMasters/theme/theme1.xml" Id="R99d303f9c76046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87aa699d8142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dec4bc8184f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422e9c4934f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f5fc7aa3341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3b70706cb4f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b5019d49c4e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82a9af4324b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 REIDAR LILLEBØ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 REIDAR LILLEBØ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1 617 204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1 739 327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970 245 367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