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ae232cf56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6508af6824b92"/>
  </p:sldMasterIdLst>
  <p:sldIdLst>
    <p:sldId xmlns:r="http://schemas.openxmlformats.org/officeDocument/2006/relationships" id="256" r:id="R2453fe5a6f0f466a"/>
    <p:sldId xmlns:r="http://schemas.openxmlformats.org/officeDocument/2006/relationships" id="257" r:id="Rdbcdae4359544d34"/>
    <p:sldId xmlns:r="http://schemas.openxmlformats.org/officeDocument/2006/relationships" id="258" r:id="R737718acc5cf49e6"/>
    <p:sldId xmlns:r="http://schemas.openxmlformats.org/officeDocument/2006/relationships" id="259" r:id="R2b44f23f3cae44a3"/>
    <p:sldId xmlns:r="http://schemas.openxmlformats.org/officeDocument/2006/relationships" id="260" r:id="R0f8d685ab43e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6508af6824b92" /><Relationship Type="http://schemas.openxmlformats.org/officeDocument/2006/relationships/slide" Target="/ppt/slides/slide1.xml" Id="R2453fe5a6f0f466a" /><Relationship Type="http://schemas.openxmlformats.org/officeDocument/2006/relationships/slide" Target="/ppt/slides/slide2.xml" Id="Rdbcdae4359544d34" /><Relationship Type="http://schemas.openxmlformats.org/officeDocument/2006/relationships/slide" Target="/ppt/slides/slide3.xml" Id="R737718acc5cf49e6" /><Relationship Type="http://schemas.openxmlformats.org/officeDocument/2006/relationships/slide" Target="/ppt/slides/slide4.xml" Id="R2b44f23f3cae44a3" /><Relationship Type="http://schemas.openxmlformats.org/officeDocument/2006/relationships/slide" Target="/ppt/slides/slide5.xml" Id="R0f8d685ab43e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6d7bc5c84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312e68f614e58" /><Relationship Type="http://schemas.openxmlformats.org/officeDocument/2006/relationships/theme" Target="/ppt/slideMasters/theme/theme1.xml" Id="R778709b156a6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312e68f61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cf29157184b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88b49c884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968b3587e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328d1f76f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872805431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