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7acdd658084e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194da9fee14fa9"/>
  </p:sldMasterIdLst>
  <p:sldIdLst>
    <p:sldId xmlns:r="http://schemas.openxmlformats.org/officeDocument/2006/relationships" id="256" r:id="R70af87b72f77426b"/>
    <p:sldId xmlns:r="http://schemas.openxmlformats.org/officeDocument/2006/relationships" id="257" r:id="Rf87379c940344ac5"/>
    <p:sldId xmlns:r="http://schemas.openxmlformats.org/officeDocument/2006/relationships" id="258" r:id="Rc05134a53be34183"/>
    <p:sldId xmlns:r="http://schemas.openxmlformats.org/officeDocument/2006/relationships" id="259" r:id="Rf3120009c0794354"/>
    <p:sldId xmlns:r="http://schemas.openxmlformats.org/officeDocument/2006/relationships" id="260" r:id="R91194f68c35349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194da9fee14fa9" /><Relationship Type="http://schemas.openxmlformats.org/officeDocument/2006/relationships/slide" Target="/ppt/slides/slide1.xml" Id="R70af87b72f77426b" /><Relationship Type="http://schemas.openxmlformats.org/officeDocument/2006/relationships/slide" Target="/ppt/slides/slide2.xml" Id="Rf87379c940344ac5" /><Relationship Type="http://schemas.openxmlformats.org/officeDocument/2006/relationships/slide" Target="/ppt/slides/slide3.xml" Id="Rc05134a53be34183" /><Relationship Type="http://schemas.openxmlformats.org/officeDocument/2006/relationships/slide" Target="/ppt/slides/slide4.xml" Id="Rf3120009c0794354" /><Relationship Type="http://schemas.openxmlformats.org/officeDocument/2006/relationships/slide" Target="/ppt/slides/slide5.xml" Id="R91194f68c35349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cfe647cc9f4c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84ee34e794629" /><Relationship Type="http://schemas.openxmlformats.org/officeDocument/2006/relationships/theme" Target="/ppt/slideMasters/theme/theme1.xml" Id="R134c73ac3e4c44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f84ee34e7946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fffe6168141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d1fbc57264f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15e9cb1d94d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13d3d565d45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d768de5b844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EDVARDSEN KNUT 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EDVARDSEN KNUT ING ble etablert [år] og holder til i Borgen.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Tiurfaret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1388 Borgen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66901285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nevlung@online.no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970 239 367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EDVARDSEN KNUT ING</a:t>
            </a:r>
          </a:p>
        </p:txBody>
      </p:sp>
    </p:spTree>
  </p:cSld>
  <p:clrMapOvr>
    <a:masterClrMapping xmlns:a="http://schemas.openxmlformats.org/drawingml/2006/main"/>
  </p:clrMapOvr>
</p:sld>
</file>