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0c07915272a4d8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27358ea5c8e4bca"/>
  </p:sldMasterIdLst>
  <p:sldIdLst>
    <p:sldId xmlns:r="http://schemas.openxmlformats.org/officeDocument/2006/relationships" id="256" r:id="R45bc9b8b4b46448f"/>
    <p:sldId xmlns:r="http://schemas.openxmlformats.org/officeDocument/2006/relationships" id="257" r:id="Rccf462e217f24adb"/>
    <p:sldId xmlns:r="http://schemas.openxmlformats.org/officeDocument/2006/relationships" id="258" r:id="R5cb179181e244994"/>
    <p:sldId xmlns:r="http://schemas.openxmlformats.org/officeDocument/2006/relationships" id="259" r:id="R01c97e084b84499c"/>
    <p:sldId xmlns:r="http://schemas.openxmlformats.org/officeDocument/2006/relationships" id="260" r:id="R4f35ec034a6c43d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27358ea5c8e4bca" /><Relationship Type="http://schemas.openxmlformats.org/officeDocument/2006/relationships/slide" Target="/ppt/slides/slide1.xml" Id="R45bc9b8b4b46448f" /><Relationship Type="http://schemas.openxmlformats.org/officeDocument/2006/relationships/slide" Target="/ppt/slides/slide2.xml" Id="Rccf462e217f24adb" /><Relationship Type="http://schemas.openxmlformats.org/officeDocument/2006/relationships/slide" Target="/ppt/slides/slide3.xml" Id="R5cb179181e244994" /><Relationship Type="http://schemas.openxmlformats.org/officeDocument/2006/relationships/slide" Target="/ppt/slides/slide4.xml" Id="R01c97e084b84499c" /><Relationship Type="http://schemas.openxmlformats.org/officeDocument/2006/relationships/slide" Target="/ppt/slides/slide5.xml" Id="R4f35ec034a6c43d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d91ee68111a435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8f193bd695479e" /><Relationship Type="http://schemas.openxmlformats.org/officeDocument/2006/relationships/theme" Target="/ppt/slideMasters/theme/theme1.xml" Id="Red121b07f67d4df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98f193bd695479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c06cc761f34d9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534d65d5304d9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aaeaea19004de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e2c97db3944df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6d42b201ca4a7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HARALD DYRDAL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HARALD DYRDAL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HARALD DYRDAL ble etablert [år] og holder til i Viksdalen.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HARALD DYRDAL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HARALD DYRDAL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HARALD DYRDAL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Vikastølsvegen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6978 Viksdalen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57719778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970 239 227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HARALD DYRDAL</a:t>
            </a:r>
          </a:p>
        </p:txBody>
      </p:sp>
    </p:spTree>
  </p:cSld>
  <p:clrMapOvr>
    <a:masterClrMapping xmlns:a="http://schemas.openxmlformats.org/drawingml/2006/main"/>
  </p:clrMapOvr>
</p:sld>
</file>