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ca5ac4d48b3406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dd91b9d608e4933"/>
  </p:sldMasterIdLst>
  <p:sldIdLst>
    <p:sldId xmlns:r="http://schemas.openxmlformats.org/officeDocument/2006/relationships" id="256" r:id="R0db9fd05a9e94aa1"/>
    <p:sldId xmlns:r="http://schemas.openxmlformats.org/officeDocument/2006/relationships" id="257" r:id="R50029c8ab8dc4a99"/>
    <p:sldId xmlns:r="http://schemas.openxmlformats.org/officeDocument/2006/relationships" id="258" r:id="Rc22be0826c974412"/>
    <p:sldId xmlns:r="http://schemas.openxmlformats.org/officeDocument/2006/relationships" id="259" r:id="R051becab842c4108"/>
    <p:sldId xmlns:r="http://schemas.openxmlformats.org/officeDocument/2006/relationships" id="260" r:id="Rb609917e43514592"/>
    <p:sldId xmlns:r="http://schemas.openxmlformats.org/officeDocument/2006/relationships" id="261" r:id="R47309065a1e7472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dd91b9d608e4933" /><Relationship Type="http://schemas.openxmlformats.org/officeDocument/2006/relationships/slide" Target="/ppt/slides/slide1.xml" Id="R0db9fd05a9e94aa1" /><Relationship Type="http://schemas.openxmlformats.org/officeDocument/2006/relationships/slide" Target="/ppt/slides/slide2.xml" Id="R50029c8ab8dc4a99" /><Relationship Type="http://schemas.openxmlformats.org/officeDocument/2006/relationships/slide" Target="/ppt/slides/slide3.xml" Id="Rc22be0826c974412" /><Relationship Type="http://schemas.openxmlformats.org/officeDocument/2006/relationships/slide" Target="/ppt/slides/slide4.xml" Id="R051becab842c4108" /><Relationship Type="http://schemas.openxmlformats.org/officeDocument/2006/relationships/slide" Target="/ppt/slides/slide5.xml" Id="Rb609917e43514592" /><Relationship Type="http://schemas.openxmlformats.org/officeDocument/2006/relationships/slide" Target="/ppt/slides/slide6.xml" Id="R47309065a1e7472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5b0693fae9745c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03098017024133" /><Relationship Type="http://schemas.openxmlformats.org/officeDocument/2006/relationships/theme" Target="/ppt/slideMasters/theme/theme1.xml" Id="Rde14fc67c07c464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80309801702413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afa60f40be46d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05d3b2103f41c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56be03934b4b1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46a1963981483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0fb995c860481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910dace1174f5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SPORTSKLUBBEN HAUGAR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SPORTSKLUBBEN HAUGAR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SPORTSKLUBBEN HAUGAR ble etablert [år] og holder til i Haugesund.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SPORTSKLUBBEN HAUGAR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SPORTSKLUBBEN HAUGAR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SPORTSKLUBBEN HAUGAR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12 663 749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546 012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495 333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3 466 032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6 363 751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SPORTSKLUBBEN HAUGAR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Diktervegen 29D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5538 Haugesund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post@haugar.no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www.haugar.no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970 201 157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SPORTSKLUBBEN HAUGAR</a:t>
            </a:r>
          </a:p>
        </p:txBody>
      </p:sp>
    </p:spTree>
  </p:cSld>
  <p:clrMapOvr>
    <a:masterClrMapping xmlns:a="http://schemas.openxmlformats.org/drawingml/2006/main"/>
  </p:clrMapOvr>
</p:sld>
</file>