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5a375fcacb45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56606d84d4bea"/>
  </p:sldMasterIdLst>
  <p:sldIdLst>
    <p:sldId xmlns:r="http://schemas.openxmlformats.org/officeDocument/2006/relationships" id="256" r:id="Rc422e4916e044439"/>
    <p:sldId xmlns:r="http://schemas.openxmlformats.org/officeDocument/2006/relationships" id="257" r:id="R3b498ac8d40c4ed0"/>
    <p:sldId xmlns:r="http://schemas.openxmlformats.org/officeDocument/2006/relationships" id="258" r:id="Re2179f1369324133"/>
    <p:sldId xmlns:r="http://schemas.openxmlformats.org/officeDocument/2006/relationships" id="259" r:id="R8795fe0a557f4ffe"/>
    <p:sldId xmlns:r="http://schemas.openxmlformats.org/officeDocument/2006/relationships" id="260" r:id="R04bbdf9ab6e84e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56606d84d4bea" /><Relationship Type="http://schemas.openxmlformats.org/officeDocument/2006/relationships/slide" Target="/ppt/slides/slide1.xml" Id="Rc422e4916e044439" /><Relationship Type="http://schemas.openxmlformats.org/officeDocument/2006/relationships/slide" Target="/ppt/slides/slide2.xml" Id="R3b498ac8d40c4ed0" /><Relationship Type="http://schemas.openxmlformats.org/officeDocument/2006/relationships/slide" Target="/ppt/slides/slide3.xml" Id="Re2179f1369324133" /><Relationship Type="http://schemas.openxmlformats.org/officeDocument/2006/relationships/slide" Target="/ppt/slides/slide4.xml" Id="R8795fe0a557f4ffe" /><Relationship Type="http://schemas.openxmlformats.org/officeDocument/2006/relationships/slide" Target="/ppt/slides/slide5.xml" Id="R04bbdf9ab6e84e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182b1426c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e7dc88b2f4b8b" /><Relationship Type="http://schemas.openxmlformats.org/officeDocument/2006/relationships/theme" Target="/ppt/slideMasters/theme/theme1.xml" Id="Rab63a7c0f6134c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e7dc88b2f4b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1e5881f68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e7a330c0b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337fe4515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52a9842e746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e5d36263947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NINA STOKSET NILSEN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NINA STOKSET NILSEN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970 146 342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NINA STOKSET NILSEN</a:t>
            </a:r>
          </a:p>
        </p:txBody>
      </p:sp>
    </p:spTree>
  </p:cSld>
  <p:clrMapOvr>
    <a:masterClrMapping xmlns:a="http://schemas.openxmlformats.org/drawingml/2006/main"/>
  </p:clrMapOvr>
</p:sld>
</file>