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d81b2324b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6de6f440147e8"/>
  </p:sldMasterIdLst>
  <p:sldIdLst>
    <p:sldId xmlns:r="http://schemas.openxmlformats.org/officeDocument/2006/relationships" id="256" r:id="R13cb4251cfac4b28"/>
    <p:sldId xmlns:r="http://schemas.openxmlformats.org/officeDocument/2006/relationships" id="257" r:id="R826e79c3c14f4dbf"/>
    <p:sldId xmlns:r="http://schemas.openxmlformats.org/officeDocument/2006/relationships" id="258" r:id="Rc85e6eb60cdd4c90"/>
    <p:sldId xmlns:r="http://schemas.openxmlformats.org/officeDocument/2006/relationships" id="259" r:id="Ra1f0fc23979241e8"/>
    <p:sldId xmlns:r="http://schemas.openxmlformats.org/officeDocument/2006/relationships" id="260" r:id="R36f29f81cec04605"/>
    <p:sldId xmlns:r="http://schemas.openxmlformats.org/officeDocument/2006/relationships" id="261" r:id="Rafa828132133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6de6f440147e8" /><Relationship Type="http://schemas.openxmlformats.org/officeDocument/2006/relationships/slide" Target="/ppt/slides/slide1.xml" Id="R13cb4251cfac4b28" /><Relationship Type="http://schemas.openxmlformats.org/officeDocument/2006/relationships/slide" Target="/ppt/slides/slide2.xml" Id="R826e79c3c14f4dbf" /><Relationship Type="http://schemas.openxmlformats.org/officeDocument/2006/relationships/slide" Target="/ppt/slides/slide3.xml" Id="Rc85e6eb60cdd4c90" /><Relationship Type="http://schemas.openxmlformats.org/officeDocument/2006/relationships/slide" Target="/ppt/slides/slide4.xml" Id="Ra1f0fc23979241e8" /><Relationship Type="http://schemas.openxmlformats.org/officeDocument/2006/relationships/slide" Target="/ppt/slides/slide5.xml" Id="R36f29f81cec04605" /><Relationship Type="http://schemas.openxmlformats.org/officeDocument/2006/relationships/slide" Target="/ppt/slides/slide6.xml" Id="Rafa828132133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a319f4a9c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8dde20d6476e" /><Relationship Type="http://schemas.openxmlformats.org/officeDocument/2006/relationships/theme" Target="/ppt/slideMasters/theme/theme1.xml" Id="Rab6ce26ce7d7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58dde20d6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2fdcf5fa94d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deb7ed27b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3ad0a32a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7376c830d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b4711c2a4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ca89f350e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3 024 404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16 175 524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29 250 575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05 47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970 142 711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