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66bf3735d541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4932019e0a4622"/>
  </p:sldMasterIdLst>
  <p:sldIdLst>
    <p:sldId xmlns:r="http://schemas.openxmlformats.org/officeDocument/2006/relationships" id="256" r:id="Ra1042c2541284cb9"/>
    <p:sldId xmlns:r="http://schemas.openxmlformats.org/officeDocument/2006/relationships" id="257" r:id="R0a7b5b95b4554165"/>
    <p:sldId xmlns:r="http://schemas.openxmlformats.org/officeDocument/2006/relationships" id="258" r:id="Rba3a6d8db27f47c6"/>
    <p:sldId xmlns:r="http://schemas.openxmlformats.org/officeDocument/2006/relationships" id="259" r:id="R9ccab801269a4503"/>
    <p:sldId xmlns:r="http://schemas.openxmlformats.org/officeDocument/2006/relationships" id="260" r:id="Rec0c8f4144974e9c"/>
    <p:sldId xmlns:r="http://schemas.openxmlformats.org/officeDocument/2006/relationships" id="261" r:id="R722d5b66d3a641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932019e0a4622" /><Relationship Type="http://schemas.openxmlformats.org/officeDocument/2006/relationships/slide" Target="/ppt/slides/slide1.xml" Id="Ra1042c2541284cb9" /><Relationship Type="http://schemas.openxmlformats.org/officeDocument/2006/relationships/slide" Target="/ppt/slides/slide2.xml" Id="R0a7b5b95b4554165" /><Relationship Type="http://schemas.openxmlformats.org/officeDocument/2006/relationships/slide" Target="/ppt/slides/slide3.xml" Id="Rba3a6d8db27f47c6" /><Relationship Type="http://schemas.openxmlformats.org/officeDocument/2006/relationships/slide" Target="/ppt/slides/slide4.xml" Id="R9ccab801269a4503" /><Relationship Type="http://schemas.openxmlformats.org/officeDocument/2006/relationships/slide" Target="/ppt/slides/slide5.xml" Id="Rec0c8f4144974e9c" /><Relationship Type="http://schemas.openxmlformats.org/officeDocument/2006/relationships/slide" Target="/ppt/slides/slide6.xml" Id="R722d5b66d3a641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c65d6cd3b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8016566a54e7a" /><Relationship Type="http://schemas.openxmlformats.org/officeDocument/2006/relationships/theme" Target="/ppt/slideMasters/theme/theme1.xml" Id="R95084e70849947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58016566a54e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cd2703ccf41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1159f107147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c9f8af45e43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6a2a3b9224e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299fb593747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a1fd2bfe84b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HOVEDORGANISASJONEN VIRKE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HOVEDORGANISASJONEN VIRKE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360 163 379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−23 777 929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1 114 453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194 784 577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391 341 748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54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info@virke.no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www.virke.no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970 134 646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