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630588a7b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091da5b374bb1"/>
  </p:sldMasterIdLst>
  <p:sldIdLst>
    <p:sldId xmlns:r="http://schemas.openxmlformats.org/officeDocument/2006/relationships" id="256" r:id="R1bc6201611b840d2"/>
    <p:sldId xmlns:r="http://schemas.openxmlformats.org/officeDocument/2006/relationships" id="257" r:id="R6ad5c7d086c54707"/>
    <p:sldId xmlns:r="http://schemas.openxmlformats.org/officeDocument/2006/relationships" id="258" r:id="R8a4a96f4d24648ad"/>
    <p:sldId xmlns:r="http://schemas.openxmlformats.org/officeDocument/2006/relationships" id="259" r:id="Re31535dbf46c42e3"/>
    <p:sldId xmlns:r="http://schemas.openxmlformats.org/officeDocument/2006/relationships" id="260" r:id="R499c525faf354baf"/>
    <p:sldId xmlns:r="http://schemas.openxmlformats.org/officeDocument/2006/relationships" id="261" r:id="R9cf7d5c655bf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091da5b374bb1" /><Relationship Type="http://schemas.openxmlformats.org/officeDocument/2006/relationships/slide" Target="/ppt/slides/slide1.xml" Id="R1bc6201611b840d2" /><Relationship Type="http://schemas.openxmlformats.org/officeDocument/2006/relationships/slide" Target="/ppt/slides/slide2.xml" Id="R6ad5c7d086c54707" /><Relationship Type="http://schemas.openxmlformats.org/officeDocument/2006/relationships/slide" Target="/ppt/slides/slide3.xml" Id="R8a4a96f4d24648ad" /><Relationship Type="http://schemas.openxmlformats.org/officeDocument/2006/relationships/slide" Target="/ppt/slides/slide4.xml" Id="Re31535dbf46c42e3" /><Relationship Type="http://schemas.openxmlformats.org/officeDocument/2006/relationships/slide" Target="/ppt/slides/slide5.xml" Id="R499c525faf354baf" /><Relationship Type="http://schemas.openxmlformats.org/officeDocument/2006/relationships/slide" Target="/ppt/slides/slide6.xml" Id="R9cf7d5c655bf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e7e3f4e93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1847075a443e6" /><Relationship Type="http://schemas.openxmlformats.org/officeDocument/2006/relationships/theme" Target="/ppt/slideMasters/theme/theme1.xml" Id="Rd17191ef6c44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1847075a4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e09c16d4b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86df7b666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3719e3cc4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d0228dd79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51d400687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557c0810c45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