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af36fcf57a48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b972d1b26a44da"/>
  </p:sldMasterIdLst>
  <p:sldIdLst>
    <p:sldId xmlns:r="http://schemas.openxmlformats.org/officeDocument/2006/relationships" id="256" r:id="R2957503a66e04116"/>
    <p:sldId xmlns:r="http://schemas.openxmlformats.org/officeDocument/2006/relationships" id="257" r:id="R4ff0a6fc1db0450c"/>
    <p:sldId xmlns:r="http://schemas.openxmlformats.org/officeDocument/2006/relationships" id="258" r:id="R3e562249da3b49c2"/>
    <p:sldId xmlns:r="http://schemas.openxmlformats.org/officeDocument/2006/relationships" id="259" r:id="R7b13d2fb6e3b4691"/>
    <p:sldId xmlns:r="http://schemas.openxmlformats.org/officeDocument/2006/relationships" id="260" r:id="Ra1cf721144cc43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b972d1b26a44da" /><Relationship Type="http://schemas.openxmlformats.org/officeDocument/2006/relationships/slide" Target="/ppt/slides/slide1.xml" Id="R2957503a66e04116" /><Relationship Type="http://schemas.openxmlformats.org/officeDocument/2006/relationships/slide" Target="/ppt/slides/slide2.xml" Id="R4ff0a6fc1db0450c" /><Relationship Type="http://schemas.openxmlformats.org/officeDocument/2006/relationships/slide" Target="/ppt/slides/slide3.xml" Id="R3e562249da3b49c2" /><Relationship Type="http://schemas.openxmlformats.org/officeDocument/2006/relationships/slide" Target="/ppt/slides/slide4.xml" Id="R7b13d2fb6e3b4691" /><Relationship Type="http://schemas.openxmlformats.org/officeDocument/2006/relationships/slide" Target="/ppt/slides/slide5.xml" Id="Ra1cf721144cc43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f0a8426d624f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cf5e4e74d4c43" /><Relationship Type="http://schemas.openxmlformats.org/officeDocument/2006/relationships/theme" Target="/ppt/slideMasters/theme/theme1.xml" Id="Ra60a36fee3794a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4cf5e4e74d4c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b1725dc5a4a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5762f415b46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2f62715d446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68ae4061d42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3ef5225004e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JARL INGE HAUKÅS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 INGE HAUKÅS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JARL INGE HAUKÅS ble etablert [år] og holder til i Farstad.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 INGE HAUKÅS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 INGE HAUKÅS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 INGE HAUKÅS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Brandts veg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6444 Farstad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29 69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970 063 072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JARL INGE HAUKÅS</a:t>
            </a:r>
          </a:p>
        </p:txBody>
      </p:sp>
    </p:spTree>
  </p:cSld>
  <p:clrMapOvr>
    <a:masterClrMapping xmlns:a="http://schemas.openxmlformats.org/drawingml/2006/main"/>
  </p:clrMapOvr>
</p:sld>
</file>