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c0881a475348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22ff9a4a8d4215"/>
  </p:sldMasterIdLst>
  <p:sldIdLst>
    <p:sldId xmlns:r="http://schemas.openxmlformats.org/officeDocument/2006/relationships" id="256" r:id="R7190f3980dfe45fa"/>
    <p:sldId xmlns:r="http://schemas.openxmlformats.org/officeDocument/2006/relationships" id="257" r:id="Re479b10ea35d41bd"/>
    <p:sldId xmlns:r="http://schemas.openxmlformats.org/officeDocument/2006/relationships" id="258" r:id="Rc9ab1d10be884641"/>
    <p:sldId xmlns:r="http://schemas.openxmlformats.org/officeDocument/2006/relationships" id="259" r:id="R6a460b8e6ef648df"/>
    <p:sldId xmlns:r="http://schemas.openxmlformats.org/officeDocument/2006/relationships" id="260" r:id="R1f1612a267f541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2ff9a4a8d4215" /><Relationship Type="http://schemas.openxmlformats.org/officeDocument/2006/relationships/slide" Target="/ppt/slides/slide1.xml" Id="R7190f3980dfe45fa" /><Relationship Type="http://schemas.openxmlformats.org/officeDocument/2006/relationships/slide" Target="/ppt/slides/slide2.xml" Id="Re479b10ea35d41bd" /><Relationship Type="http://schemas.openxmlformats.org/officeDocument/2006/relationships/slide" Target="/ppt/slides/slide3.xml" Id="Rc9ab1d10be884641" /><Relationship Type="http://schemas.openxmlformats.org/officeDocument/2006/relationships/slide" Target="/ppt/slides/slide4.xml" Id="R6a460b8e6ef648df" /><Relationship Type="http://schemas.openxmlformats.org/officeDocument/2006/relationships/slide" Target="/ppt/slides/slide5.xml" Id="R1f1612a267f541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7625b95b04b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794923d394982" /><Relationship Type="http://schemas.openxmlformats.org/officeDocument/2006/relationships/theme" Target="/ppt/slideMasters/theme/theme1.xml" Id="Rc8c7ee864cd549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2794923d39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b52a14cdb43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207248e0a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725e194f7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86d4a36c5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0b35c752040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MASKIN ble etablert [år] og holder til i Sagvåg.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Nysætervegen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5410 Sagvåg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46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post@myhremaskin.no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www.myhremaskin.no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970 052 267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MASKIN</a:t>
            </a:r>
          </a:p>
        </p:txBody>
      </p:sp>
    </p:spTree>
  </p:cSld>
  <p:clrMapOvr>
    <a:masterClrMapping xmlns:a="http://schemas.openxmlformats.org/drawingml/2006/main"/>
  </p:clrMapOvr>
</p:sld>
</file>