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9381b295344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66c1d31bca4f36"/>
  </p:sldMasterIdLst>
  <p:sldIdLst>
    <p:sldId xmlns:r="http://schemas.openxmlformats.org/officeDocument/2006/relationships" id="256" r:id="R1dc4bdea5bb749b5"/>
    <p:sldId xmlns:r="http://schemas.openxmlformats.org/officeDocument/2006/relationships" id="257" r:id="Rc8319dcc05084cb0"/>
    <p:sldId xmlns:r="http://schemas.openxmlformats.org/officeDocument/2006/relationships" id="258" r:id="R9d38e25fcbdd40e0"/>
    <p:sldId xmlns:r="http://schemas.openxmlformats.org/officeDocument/2006/relationships" id="259" r:id="R0c6d96c3a4c84e05"/>
    <p:sldId xmlns:r="http://schemas.openxmlformats.org/officeDocument/2006/relationships" id="260" r:id="R642204896f1e41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6c1d31bca4f36" /><Relationship Type="http://schemas.openxmlformats.org/officeDocument/2006/relationships/slide" Target="/ppt/slides/slide1.xml" Id="R1dc4bdea5bb749b5" /><Relationship Type="http://schemas.openxmlformats.org/officeDocument/2006/relationships/slide" Target="/ppt/slides/slide2.xml" Id="Rc8319dcc05084cb0" /><Relationship Type="http://schemas.openxmlformats.org/officeDocument/2006/relationships/slide" Target="/ppt/slides/slide3.xml" Id="R9d38e25fcbdd40e0" /><Relationship Type="http://schemas.openxmlformats.org/officeDocument/2006/relationships/slide" Target="/ppt/slides/slide4.xml" Id="R0c6d96c3a4c84e05" /><Relationship Type="http://schemas.openxmlformats.org/officeDocument/2006/relationships/slide" Target="/ppt/slides/slide5.xml" Id="R642204896f1e41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17859eb7e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81381834948be" /><Relationship Type="http://schemas.openxmlformats.org/officeDocument/2006/relationships/theme" Target="/ppt/slideMasters/theme/theme1.xml" Id="R401f63277cb5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781381834948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b5130ef9140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6fb25bcb441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bedc910fb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d790fdae740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cba52c948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