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9756d0596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de8bae574442d9"/>
  </p:sldMasterIdLst>
  <p:sldIdLst>
    <p:sldId xmlns:r="http://schemas.openxmlformats.org/officeDocument/2006/relationships" id="256" r:id="Rf152a44b9ceb4702"/>
    <p:sldId xmlns:r="http://schemas.openxmlformats.org/officeDocument/2006/relationships" id="257" r:id="R9401780f48494e82"/>
    <p:sldId xmlns:r="http://schemas.openxmlformats.org/officeDocument/2006/relationships" id="258" r:id="R2c764b731c2044b1"/>
    <p:sldId xmlns:r="http://schemas.openxmlformats.org/officeDocument/2006/relationships" id="259" r:id="R184c87bdd07f48b9"/>
    <p:sldId xmlns:r="http://schemas.openxmlformats.org/officeDocument/2006/relationships" id="260" r:id="R6fc63777cb8b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e8bae574442d9" /><Relationship Type="http://schemas.openxmlformats.org/officeDocument/2006/relationships/slide" Target="/ppt/slides/slide1.xml" Id="Rf152a44b9ceb4702" /><Relationship Type="http://schemas.openxmlformats.org/officeDocument/2006/relationships/slide" Target="/ppt/slides/slide2.xml" Id="R9401780f48494e82" /><Relationship Type="http://schemas.openxmlformats.org/officeDocument/2006/relationships/slide" Target="/ppt/slides/slide3.xml" Id="R2c764b731c2044b1" /><Relationship Type="http://schemas.openxmlformats.org/officeDocument/2006/relationships/slide" Target="/ppt/slides/slide4.xml" Id="R184c87bdd07f48b9" /><Relationship Type="http://schemas.openxmlformats.org/officeDocument/2006/relationships/slide" Target="/ppt/slides/slide5.xml" Id="R6fc63777cb8b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e418dcbdf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510527d374c31" /><Relationship Type="http://schemas.openxmlformats.org/officeDocument/2006/relationships/theme" Target="/ppt/slideMasters/theme/theme1.xml" Id="Rb95c870a10a348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510527d374c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f41fb33f7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c38dcf02f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a7748623144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db2a7df54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533f7e7bb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DAG GRØNDALEN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DAG GRØNDALEN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dag-gro@online.no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969 976 269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DAG GRØNDALEN</a:t>
            </a:r>
          </a:p>
        </p:txBody>
      </p:sp>
    </p:spTree>
  </p:cSld>
  <p:clrMapOvr>
    <a:masterClrMapping xmlns:a="http://schemas.openxmlformats.org/drawingml/2006/main"/>
  </p:clrMapOvr>
</p:sld>
</file>