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8ee82bd22f4c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ce16e3282b4b28"/>
  </p:sldMasterIdLst>
  <p:sldIdLst>
    <p:sldId xmlns:r="http://schemas.openxmlformats.org/officeDocument/2006/relationships" id="256" r:id="Rf47808898d77452f"/>
    <p:sldId xmlns:r="http://schemas.openxmlformats.org/officeDocument/2006/relationships" id="257" r:id="Rc2152d6fa4da416c"/>
    <p:sldId xmlns:r="http://schemas.openxmlformats.org/officeDocument/2006/relationships" id="258" r:id="R6ff06199531f4c19"/>
    <p:sldId xmlns:r="http://schemas.openxmlformats.org/officeDocument/2006/relationships" id="259" r:id="R6c8fc07b533a4f7a"/>
    <p:sldId xmlns:r="http://schemas.openxmlformats.org/officeDocument/2006/relationships" id="260" r:id="R604a02e2d05d4d1d"/>
    <p:sldId xmlns:r="http://schemas.openxmlformats.org/officeDocument/2006/relationships" id="261" r:id="R3d4abe491e2d43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ce16e3282b4b28" /><Relationship Type="http://schemas.openxmlformats.org/officeDocument/2006/relationships/slide" Target="/ppt/slides/slide1.xml" Id="Rf47808898d77452f" /><Relationship Type="http://schemas.openxmlformats.org/officeDocument/2006/relationships/slide" Target="/ppt/slides/slide2.xml" Id="Rc2152d6fa4da416c" /><Relationship Type="http://schemas.openxmlformats.org/officeDocument/2006/relationships/slide" Target="/ppt/slides/slide3.xml" Id="R6ff06199531f4c19" /><Relationship Type="http://schemas.openxmlformats.org/officeDocument/2006/relationships/slide" Target="/ppt/slides/slide4.xml" Id="R6c8fc07b533a4f7a" /><Relationship Type="http://schemas.openxmlformats.org/officeDocument/2006/relationships/slide" Target="/ppt/slides/slide5.xml" Id="R604a02e2d05d4d1d" /><Relationship Type="http://schemas.openxmlformats.org/officeDocument/2006/relationships/slide" Target="/ppt/slides/slide6.xml" Id="R3d4abe491e2d43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28436575eb4c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e8699ff8d40ff" /><Relationship Type="http://schemas.openxmlformats.org/officeDocument/2006/relationships/theme" Target="/ppt/slideMasters/theme/theme1.xml" Id="Rc290a808e4fc4e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8e8699ff8d40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841ddfde54f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d1180604049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306dc6ecf46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89b2141f94c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a892a42cb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c0c0e791344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REIDUN VILLANDSEIE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REIDUN VILLANDSEIE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REIDUN VILLANDSEIE ble etablert [år] og holder til i Geilo.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REIDUN VILLANDSEIE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REIDUN VILLANDSEIE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REIDUN VILLANDSEIE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137 983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96 048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REIDUN VILLANDSEIE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Skurdalsvegen 361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3580 Geilo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08 97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969 945 754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REIDUN VILLANDSEIE</a:t>
            </a:r>
          </a:p>
        </p:txBody>
      </p:sp>
    </p:spTree>
  </p:cSld>
  <p:clrMapOvr>
    <a:masterClrMapping xmlns:a="http://schemas.openxmlformats.org/drawingml/2006/main"/>
  </p:clrMapOvr>
</p:sld>
</file>