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88bf653c8047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5589cab2bd4b40"/>
  </p:sldMasterIdLst>
  <p:sldIdLst>
    <p:sldId xmlns:r="http://schemas.openxmlformats.org/officeDocument/2006/relationships" id="256" r:id="Rdb8e542785e0400b"/>
    <p:sldId xmlns:r="http://schemas.openxmlformats.org/officeDocument/2006/relationships" id="257" r:id="Rc29ce6cd1806404f"/>
    <p:sldId xmlns:r="http://schemas.openxmlformats.org/officeDocument/2006/relationships" id="258" r:id="R112324e2704841d3"/>
    <p:sldId xmlns:r="http://schemas.openxmlformats.org/officeDocument/2006/relationships" id="259" r:id="R25386797bc344533"/>
    <p:sldId xmlns:r="http://schemas.openxmlformats.org/officeDocument/2006/relationships" id="260" r:id="R86859d1e052d48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5589cab2bd4b40" /><Relationship Type="http://schemas.openxmlformats.org/officeDocument/2006/relationships/slide" Target="/ppt/slides/slide1.xml" Id="Rdb8e542785e0400b" /><Relationship Type="http://schemas.openxmlformats.org/officeDocument/2006/relationships/slide" Target="/ppt/slides/slide2.xml" Id="Rc29ce6cd1806404f" /><Relationship Type="http://schemas.openxmlformats.org/officeDocument/2006/relationships/slide" Target="/ppt/slides/slide3.xml" Id="R112324e2704841d3" /><Relationship Type="http://schemas.openxmlformats.org/officeDocument/2006/relationships/slide" Target="/ppt/slides/slide4.xml" Id="R25386797bc344533" /><Relationship Type="http://schemas.openxmlformats.org/officeDocument/2006/relationships/slide" Target="/ppt/slides/slide5.xml" Id="R86859d1e052d48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58cad5b4c146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6574cc03d4e75" /><Relationship Type="http://schemas.openxmlformats.org/officeDocument/2006/relationships/theme" Target="/ppt/slideMasters/theme/theme1.xml" Id="R05f138f4cdfc4c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c6574cc03d4e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5b1e87a7a4e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f0bf69ce14a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6d6f8aa114a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dae6103744d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cd6c3f7e447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ERIK GJERDE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ERIK GJERDE ble etablert [år] og holder til i Nedre Vats.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Saudavegen 6545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5578 Nedre Vats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76 51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969 080 303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