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77e7a88dc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739cee7504618"/>
  </p:sldMasterIdLst>
  <p:sldIdLst>
    <p:sldId xmlns:r="http://schemas.openxmlformats.org/officeDocument/2006/relationships" id="256" r:id="R3d7b06f7b4d445a4"/>
    <p:sldId xmlns:r="http://schemas.openxmlformats.org/officeDocument/2006/relationships" id="257" r:id="Rb38df615f9f447d1"/>
    <p:sldId xmlns:r="http://schemas.openxmlformats.org/officeDocument/2006/relationships" id="258" r:id="Rc153e142bda242b8"/>
    <p:sldId xmlns:r="http://schemas.openxmlformats.org/officeDocument/2006/relationships" id="259" r:id="R945b1a001c494816"/>
    <p:sldId xmlns:r="http://schemas.openxmlformats.org/officeDocument/2006/relationships" id="260" r:id="Ra18d7bf3e27f4320"/>
    <p:sldId xmlns:r="http://schemas.openxmlformats.org/officeDocument/2006/relationships" id="261" r:id="Rcb5c436772c84fc8"/>
    <p:sldId xmlns:r="http://schemas.openxmlformats.org/officeDocument/2006/relationships" id="262" r:id="Rb687125ad7ba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739cee7504618" /><Relationship Type="http://schemas.openxmlformats.org/officeDocument/2006/relationships/slide" Target="/ppt/slides/slide1.xml" Id="R3d7b06f7b4d445a4" /><Relationship Type="http://schemas.openxmlformats.org/officeDocument/2006/relationships/slide" Target="/ppt/slides/slide2.xml" Id="Rb38df615f9f447d1" /><Relationship Type="http://schemas.openxmlformats.org/officeDocument/2006/relationships/slide" Target="/ppt/slides/slide3.xml" Id="Rc153e142bda242b8" /><Relationship Type="http://schemas.openxmlformats.org/officeDocument/2006/relationships/slide" Target="/ppt/slides/slide4.xml" Id="R945b1a001c494816" /><Relationship Type="http://schemas.openxmlformats.org/officeDocument/2006/relationships/slide" Target="/ppt/slides/slide5.xml" Id="Ra18d7bf3e27f4320" /><Relationship Type="http://schemas.openxmlformats.org/officeDocument/2006/relationships/slide" Target="/ppt/slides/slide6.xml" Id="Rcb5c436772c84fc8" /><Relationship Type="http://schemas.openxmlformats.org/officeDocument/2006/relationships/slide" Target="/ppt/slides/slide7.xml" Id="Rb687125ad7ba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cf962746d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2d4a274fb4cd3" /><Relationship Type="http://schemas.openxmlformats.org/officeDocument/2006/relationships/theme" Target="/ppt/slideMasters/theme/theme1.xml" Id="R3389860c9370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2d4a274fb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46c06368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38b00d82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92c5e078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989c012c6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6a217959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fe5dfa4b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7c0d11b4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GROLY AS ble etablert [år] og holder til i Grøa.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14 486 285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15 252 926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6612 Grøa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969 014 157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