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d66d9a96310450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d57459ec554e6b"/>
  </p:sldMasterIdLst>
  <p:sldIdLst>
    <p:sldId xmlns:r="http://schemas.openxmlformats.org/officeDocument/2006/relationships" id="256" r:id="Rde2a52d609304536"/>
    <p:sldId xmlns:r="http://schemas.openxmlformats.org/officeDocument/2006/relationships" id="257" r:id="R48188f8e8eda4732"/>
    <p:sldId xmlns:r="http://schemas.openxmlformats.org/officeDocument/2006/relationships" id="258" r:id="R339caf79c12749ed"/>
    <p:sldId xmlns:r="http://schemas.openxmlformats.org/officeDocument/2006/relationships" id="259" r:id="R917724a132b54384"/>
    <p:sldId xmlns:r="http://schemas.openxmlformats.org/officeDocument/2006/relationships" id="260" r:id="R733e086e0146436c"/>
    <p:sldId xmlns:r="http://schemas.openxmlformats.org/officeDocument/2006/relationships" id="261" r:id="R0d7e9dfe8c6041e3"/>
    <p:sldId xmlns:r="http://schemas.openxmlformats.org/officeDocument/2006/relationships" id="262" r:id="R8bca882590524b7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d57459ec554e6b" /><Relationship Type="http://schemas.openxmlformats.org/officeDocument/2006/relationships/slide" Target="/ppt/slides/slide1.xml" Id="Rde2a52d609304536" /><Relationship Type="http://schemas.openxmlformats.org/officeDocument/2006/relationships/slide" Target="/ppt/slides/slide2.xml" Id="R48188f8e8eda4732" /><Relationship Type="http://schemas.openxmlformats.org/officeDocument/2006/relationships/slide" Target="/ppt/slides/slide3.xml" Id="R339caf79c12749ed" /><Relationship Type="http://schemas.openxmlformats.org/officeDocument/2006/relationships/slide" Target="/ppt/slides/slide4.xml" Id="R917724a132b54384" /><Relationship Type="http://schemas.openxmlformats.org/officeDocument/2006/relationships/slide" Target="/ppt/slides/slide5.xml" Id="R733e086e0146436c" /><Relationship Type="http://schemas.openxmlformats.org/officeDocument/2006/relationships/slide" Target="/ppt/slides/slide6.xml" Id="R0d7e9dfe8c6041e3" /><Relationship Type="http://schemas.openxmlformats.org/officeDocument/2006/relationships/slide" Target="/ppt/slides/slide7.xml" Id="R8bca882590524b7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881b6123ba42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19efe794b4b0f" /><Relationship Type="http://schemas.openxmlformats.org/officeDocument/2006/relationships/theme" Target="/ppt/slideMasters/theme/theme1.xml" Id="R362005f75b1e48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2819efe794b4b0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1e3d51b508469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f69916407f4c6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e39067b8a342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bf293eee14a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68b208592d4b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92e38c93b448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fafe9636064a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FRØYLAND ELEKTRO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FRØYLAND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FRØYLAND ELEKTRO AS ble etablert [år] og holder til i Haugesund.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FRØYLAND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FRØYLAND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FRØYLAND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19 855 054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5 553 300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4 420 594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626 194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9 163 213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FRØYLAND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FRØYLAND HOLDING AS  –  85,0 %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ESUNDFØR HOLDING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FWO HOLDING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SVERRE WIESTAD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FRØYLAND ELEKTRO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Årabrotsvegen 19D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5515 Haugesund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72 54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post@froylandelektro.no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968 989 847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FRØYLAND ELEKTRO AS</a:t>
            </a:r>
          </a:p>
        </p:txBody>
      </p:sp>
    </p:spTree>
  </p:cSld>
  <p:clrMapOvr>
    <a:masterClrMapping xmlns:a="http://schemas.openxmlformats.org/drawingml/2006/main"/>
  </p:clrMapOvr>
</p:sld>
</file>