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0bc99e50144a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582c41931843a5"/>
  </p:sldMasterIdLst>
  <p:sldIdLst>
    <p:sldId xmlns:r="http://schemas.openxmlformats.org/officeDocument/2006/relationships" id="256" r:id="Rc9e943752e1546d3"/>
    <p:sldId xmlns:r="http://schemas.openxmlformats.org/officeDocument/2006/relationships" id="257" r:id="Ra8dee211bd054910"/>
    <p:sldId xmlns:r="http://schemas.openxmlformats.org/officeDocument/2006/relationships" id="258" r:id="Reebf49e677aa4174"/>
    <p:sldId xmlns:r="http://schemas.openxmlformats.org/officeDocument/2006/relationships" id="259" r:id="R4e2a559243f0403e"/>
    <p:sldId xmlns:r="http://schemas.openxmlformats.org/officeDocument/2006/relationships" id="260" r:id="R03dfd64d49d742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582c41931843a5" /><Relationship Type="http://schemas.openxmlformats.org/officeDocument/2006/relationships/slide" Target="/ppt/slides/slide1.xml" Id="Rc9e943752e1546d3" /><Relationship Type="http://schemas.openxmlformats.org/officeDocument/2006/relationships/slide" Target="/ppt/slides/slide2.xml" Id="Ra8dee211bd054910" /><Relationship Type="http://schemas.openxmlformats.org/officeDocument/2006/relationships/slide" Target="/ppt/slides/slide3.xml" Id="Reebf49e677aa4174" /><Relationship Type="http://schemas.openxmlformats.org/officeDocument/2006/relationships/slide" Target="/ppt/slides/slide4.xml" Id="R4e2a559243f0403e" /><Relationship Type="http://schemas.openxmlformats.org/officeDocument/2006/relationships/slide" Target="/ppt/slides/slide5.xml" Id="R03dfd64d49d742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2b5c625b2c45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fa0fbf47a4313" /><Relationship Type="http://schemas.openxmlformats.org/officeDocument/2006/relationships/theme" Target="/ppt/slideMasters/theme/theme1.xml" Id="R1fcf011b0dd14a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7fa0fbf47a43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478ce90b54d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0d026f39a4d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b7fab1d2f45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5172dc9d3543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344120e3bc41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MODIFIKASJON VEDLIKEHOLD OG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MODIFIKASJON VEDLIKEHOLD OG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MODIFIKASJON VEDLIKEHOLD OG 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MODIFIKASJON VEDLIKEHOLD OG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MODIFIKASJON VEDLIKEHOLD OG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MODIFIKASJON VEDLIKEHOLD OG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968 934 716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MODIFIKASJON VEDLIKEHOLD OG SERVICE AS</a:t>
            </a:r>
          </a:p>
        </p:txBody>
      </p:sp>
    </p:spTree>
  </p:cSld>
  <p:clrMapOvr>
    <a:masterClrMapping xmlns:a="http://schemas.openxmlformats.org/drawingml/2006/main"/>
  </p:clrMapOvr>
</p:sld>
</file>