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68c218cb8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3a708ebe04085"/>
  </p:sldMasterIdLst>
  <p:sldIdLst>
    <p:sldId xmlns:r="http://schemas.openxmlformats.org/officeDocument/2006/relationships" id="256" r:id="R48a7ee62a41242a2"/>
    <p:sldId xmlns:r="http://schemas.openxmlformats.org/officeDocument/2006/relationships" id="257" r:id="R02bce2f761dc4b3d"/>
    <p:sldId xmlns:r="http://schemas.openxmlformats.org/officeDocument/2006/relationships" id="258" r:id="R09db827505914639"/>
    <p:sldId xmlns:r="http://schemas.openxmlformats.org/officeDocument/2006/relationships" id="259" r:id="R676d50f0c1c446aa"/>
    <p:sldId xmlns:r="http://schemas.openxmlformats.org/officeDocument/2006/relationships" id="260" r:id="Rcf45a65880c644f2"/>
    <p:sldId xmlns:r="http://schemas.openxmlformats.org/officeDocument/2006/relationships" id="261" r:id="R83af9eef2f2e4484"/>
    <p:sldId xmlns:r="http://schemas.openxmlformats.org/officeDocument/2006/relationships" id="262" r:id="Rcd9536e1679948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3a708ebe04085" /><Relationship Type="http://schemas.openxmlformats.org/officeDocument/2006/relationships/slide" Target="/ppt/slides/slide1.xml" Id="R48a7ee62a41242a2" /><Relationship Type="http://schemas.openxmlformats.org/officeDocument/2006/relationships/slide" Target="/ppt/slides/slide2.xml" Id="R02bce2f761dc4b3d" /><Relationship Type="http://schemas.openxmlformats.org/officeDocument/2006/relationships/slide" Target="/ppt/slides/slide3.xml" Id="R09db827505914639" /><Relationship Type="http://schemas.openxmlformats.org/officeDocument/2006/relationships/slide" Target="/ppt/slides/slide4.xml" Id="R676d50f0c1c446aa" /><Relationship Type="http://schemas.openxmlformats.org/officeDocument/2006/relationships/slide" Target="/ppt/slides/slide5.xml" Id="Rcf45a65880c644f2" /><Relationship Type="http://schemas.openxmlformats.org/officeDocument/2006/relationships/slide" Target="/ppt/slides/slide6.xml" Id="R83af9eef2f2e4484" /><Relationship Type="http://schemas.openxmlformats.org/officeDocument/2006/relationships/slide" Target="/ppt/slides/slide7.xml" Id="Rcd9536e1679948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1674b571b49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aac815fb5487d" /><Relationship Type="http://schemas.openxmlformats.org/officeDocument/2006/relationships/theme" Target="/ppt/slideMasters/theme/theme1.xml" Id="R0d8dfb0899fc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aac815fb5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f0d374b2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7eb59854d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c6df00697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aad50f448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6e0bd57a46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2ec8b1728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2330a39fa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 MATS BJØRKLUND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MATS BJØRKLUND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MATS URBAN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Batteriveien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