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ca59707a1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ab32f5c114b8b"/>
  </p:sldMasterIdLst>
  <p:sldIdLst>
    <p:sldId xmlns:r="http://schemas.openxmlformats.org/officeDocument/2006/relationships" id="256" r:id="R143c84584e3643c9"/>
    <p:sldId xmlns:r="http://schemas.openxmlformats.org/officeDocument/2006/relationships" id="257" r:id="Rcfd402fa2f154d19"/>
    <p:sldId xmlns:r="http://schemas.openxmlformats.org/officeDocument/2006/relationships" id="258" r:id="R3906f6bb8e1d4a0c"/>
    <p:sldId xmlns:r="http://schemas.openxmlformats.org/officeDocument/2006/relationships" id="259" r:id="R4a81a906b51743f3"/>
    <p:sldId xmlns:r="http://schemas.openxmlformats.org/officeDocument/2006/relationships" id="260" r:id="R861a4a92605c40a4"/>
    <p:sldId xmlns:r="http://schemas.openxmlformats.org/officeDocument/2006/relationships" id="261" r:id="Rc44a796b4ec04a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ab32f5c114b8b" /><Relationship Type="http://schemas.openxmlformats.org/officeDocument/2006/relationships/slide" Target="/ppt/slides/slide1.xml" Id="R143c84584e3643c9" /><Relationship Type="http://schemas.openxmlformats.org/officeDocument/2006/relationships/slide" Target="/ppt/slides/slide2.xml" Id="Rcfd402fa2f154d19" /><Relationship Type="http://schemas.openxmlformats.org/officeDocument/2006/relationships/slide" Target="/ppt/slides/slide3.xml" Id="R3906f6bb8e1d4a0c" /><Relationship Type="http://schemas.openxmlformats.org/officeDocument/2006/relationships/slide" Target="/ppt/slides/slide4.xml" Id="R4a81a906b51743f3" /><Relationship Type="http://schemas.openxmlformats.org/officeDocument/2006/relationships/slide" Target="/ppt/slides/slide5.xml" Id="R861a4a92605c40a4" /><Relationship Type="http://schemas.openxmlformats.org/officeDocument/2006/relationships/slide" Target="/ppt/slides/slide6.xml" Id="Rc44a796b4ec04a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a63b4e849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b2b67e78c4cf4" /><Relationship Type="http://schemas.openxmlformats.org/officeDocument/2006/relationships/theme" Target="/ppt/slideMasters/theme/theme1.xml" Id="R782604d032fa43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b2b67e78c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de39087024c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432122b4444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d727e353f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54899973d42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49fd7ebd64f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a2edd5bd49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 MATS BJØRKLUND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Batteriveien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968 891 502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MATS BJØRKLUND AS</a:t>
            </a:r>
          </a:p>
        </p:txBody>
      </p:sp>
    </p:spTree>
  </p:cSld>
  <p:clrMapOvr>
    <a:masterClrMapping xmlns:a="http://schemas.openxmlformats.org/drawingml/2006/main"/>
  </p:clrMapOvr>
</p:sld>
</file>