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bafd3528c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2e0a5b63242e9"/>
  </p:sldMasterIdLst>
  <p:sldIdLst>
    <p:sldId xmlns:r="http://schemas.openxmlformats.org/officeDocument/2006/relationships" id="256" r:id="R9e73d1bcda3b446d"/>
    <p:sldId xmlns:r="http://schemas.openxmlformats.org/officeDocument/2006/relationships" id="257" r:id="R5124343cf9a24f15"/>
    <p:sldId xmlns:r="http://schemas.openxmlformats.org/officeDocument/2006/relationships" id="258" r:id="Rcc9e4629e52d4d59"/>
    <p:sldId xmlns:r="http://schemas.openxmlformats.org/officeDocument/2006/relationships" id="259" r:id="R93faf6f0c44b4542"/>
    <p:sldId xmlns:r="http://schemas.openxmlformats.org/officeDocument/2006/relationships" id="260" r:id="Re85d91a1cd8d4369"/>
    <p:sldId xmlns:r="http://schemas.openxmlformats.org/officeDocument/2006/relationships" id="261" r:id="Rf7b02383b32a47ab"/>
    <p:sldId xmlns:r="http://schemas.openxmlformats.org/officeDocument/2006/relationships" id="262" r:id="R3645229d2b8b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2e0a5b63242e9" /><Relationship Type="http://schemas.openxmlformats.org/officeDocument/2006/relationships/slide" Target="/ppt/slides/slide1.xml" Id="R9e73d1bcda3b446d" /><Relationship Type="http://schemas.openxmlformats.org/officeDocument/2006/relationships/slide" Target="/ppt/slides/slide2.xml" Id="R5124343cf9a24f15" /><Relationship Type="http://schemas.openxmlformats.org/officeDocument/2006/relationships/slide" Target="/ppt/slides/slide3.xml" Id="Rcc9e4629e52d4d59" /><Relationship Type="http://schemas.openxmlformats.org/officeDocument/2006/relationships/slide" Target="/ppt/slides/slide4.xml" Id="R93faf6f0c44b4542" /><Relationship Type="http://schemas.openxmlformats.org/officeDocument/2006/relationships/slide" Target="/ppt/slides/slide5.xml" Id="Re85d91a1cd8d4369" /><Relationship Type="http://schemas.openxmlformats.org/officeDocument/2006/relationships/slide" Target="/ppt/slides/slide6.xml" Id="Rf7b02383b32a47ab" /><Relationship Type="http://schemas.openxmlformats.org/officeDocument/2006/relationships/slide" Target="/ppt/slides/slide7.xml" Id="R3645229d2b8b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f0c16552f64d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6f741981046a0" /><Relationship Type="http://schemas.openxmlformats.org/officeDocument/2006/relationships/theme" Target="/ppt/slideMasters/theme/theme1.xml" Id="R486d10e978c245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6f7419810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4408e2056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ef7921021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945b571b545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b46ea52de43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36d486a0d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fd832360c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1f2071aa9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27 383 329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2 136 660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1 786 604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3 072 562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24 599 175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TAXISENTRAL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Larsamyrå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51661600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post@sandnestaxi.no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www.sandnestaxi.no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968 861 271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TAXI AS</a:t>
            </a:r>
          </a:p>
        </p:txBody>
      </p:sp>
    </p:spTree>
  </p:cSld>
  <p:clrMapOvr>
    <a:masterClrMapping xmlns:a="http://schemas.openxmlformats.org/drawingml/2006/main"/>
  </p:clrMapOvr>
</p:sld>
</file>