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1ff138978047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d3c14b3e3c4919"/>
  </p:sldMasterIdLst>
  <p:sldIdLst>
    <p:sldId xmlns:r="http://schemas.openxmlformats.org/officeDocument/2006/relationships" id="256" r:id="Re049d680a1704fdb"/>
    <p:sldId xmlns:r="http://schemas.openxmlformats.org/officeDocument/2006/relationships" id="257" r:id="Rdd3759e512144cc2"/>
    <p:sldId xmlns:r="http://schemas.openxmlformats.org/officeDocument/2006/relationships" id="258" r:id="R06c93f6a4ada4c0c"/>
    <p:sldId xmlns:r="http://schemas.openxmlformats.org/officeDocument/2006/relationships" id="259" r:id="R356deb0e71724235"/>
    <p:sldId xmlns:r="http://schemas.openxmlformats.org/officeDocument/2006/relationships" id="260" r:id="Rc830c7143a66455c"/>
    <p:sldId xmlns:r="http://schemas.openxmlformats.org/officeDocument/2006/relationships" id="261" r:id="R778ea94a891e4e46"/>
    <p:sldId xmlns:r="http://schemas.openxmlformats.org/officeDocument/2006/relationships" id="262" r:id="R2165bd39671841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3c14b3e3c4919" /><Relationship Type="http://schemas.openxmlformats.org/officeDocument/2006/relationships/slide" Target="/ppt/slides/slide1.xml" Id="Re049d680a1704fdb" /><Relationship Type="http://schemas.openxmlformats.org/officeDocument/2006/relationships/slide" Target="/ppt/slides/slide2.xml" Id="Rdd3759e512144cc2" /><Relationship Type="http://schemas.openxmlformats.org/officeDocument/2006/relationships/slide" Target="/ppt/slides/slide3.xml" Id="R06c93f6a4ada4c0c" /><Relationship Type="http://schemas.openxmlformats.org/officeDocument/2006/relationships/slide" Target="/ppt/slides/slide4.xml" Id="R356deb0e71724235" /><Relationship Type="http://schemas.openxmlformats.org/officeDocument/2006/relationships/slide" Target="/ppt/slides/slide5.xml" Id="Rc830c7143a66455c" /><Relationship Type="http://schemas.openxmlformats.org/officeDocument/2006/relationships/slide" Target="/ppt/slides/slide6.xml" Id="R778ea94a891e4e46" /><Relationship Type="http://schemas.openxmlformats.org/officeDocument/2006/relationships/slide" Target="/ppt/slides/slide7.xml" Id="R2165bd39671841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590ea224347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a68dd898a464a" /><Relationship Type="http://schemas.openxmlformats.org/officeDocument/2006/relationships/theme" Target="/ppt/slideMasters/theme/theme1.xml" Id="Rd07ed2981a4f49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7a68dd898a46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302f5dc5f45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216c0d32c46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8e454414f42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e116e3f2042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056ed2bae41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6c3b159fa4d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a160a41d048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BIZON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Skåthaugmarka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bbf@bizon.no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