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890c1fc379646b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262ee33248e457d"/>
  </p:sldMasterIdLst>
  <p:sldIdLst>
    <p:sldId xmlns:r="http://schemas.openxmlformats.org/officeDocument/2006/relationships" id="256" r:id="R55654d80ecc9440a"/>
    <p:sldId xmlns:r="http://schemas.openxmlformats.org/officeDocument/2006/relationships" id="257" r:id="Rf0c9eab959664fa4"/>
    <p:sldId xmlns:r="http://schemas.openxmlformats.org/officeDocument/2006/relationships" id="258" r:id="Rb1912d9e88594705"/>
    <p:sldId xmlns:r="http://schemas.openxmlformats.org/officeDocument/2006/relationships" id="259" r:id="Rfdac006e76824a70"/>
    <p:sldId xmlns:r="http://schemas.openxmlformats.org/officeDocument/2006/relationships" id="260" r:id="Rb63a66026ecf4ed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262ee33248e457d" /><Relationship Type="http://schemas.openxmlformats.org/officeDocument/2006/relationships/slide" Target="/ppt/slides/slide1.xml" Id="R55654d80ecc9440a" /><Relationship Type="http://schemas.openxmlformats.org/officeDocument/2006/relationships/slide" Target="/ppt/slides/slide2.xml" Id="Rf0c9eab959664fa4" /><Relationship Type="http://schemas.openxmlformats.org/officeDocument/2006/relationships/slide" Target="/ppt/slides/slide3.xml" Id="Rb1912d9e88594705" /><Relationship Type="http://schemas.openxmlformats.org/officeDocument/2006/relationships/slide" Target="/ppt/slides/slide4.xml" Id="Rfdac006e76824a70" /><Relationship Type="http://schemas.openxmlformats.org/officeDocument/2006/relationships/slide" Target="/ppt/slides/slide5.xml" Id="Rb63a66026ecf4ed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12f8a885d4c47e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c2d2398aa04447" /><Relationship Type="http://schemas.openxmlformats.org/officeDocument/2006/relationships/theme" Target="/ppt/slideMasters/theme/theme1.xml" Id="Ra1f254fd87794a8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bc2d2398aa0444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ff8635abe64c5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b2d382e4454f6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57ac509d0d46e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ddb8a1857b4fd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f986c61ff04e5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SNARØYA HANDEL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SNARØYA HANDEL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SNARØYA HANDEL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SNARØYA HANDEL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SNARØYA HANDEL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SNARØYA HANDEL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968 792 903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SNARØYA HANDEL AS</a:t>
            </a:r>
          </a:p>
        </p:txBody>
      </p:sp>
    </p:spTree>
  </p:cSld>
  <p:clrMapOvr>
    <a:masterClrMapping xmlns:a="http://schemas.openxmlformats.org/drawingml/2006/main"/>
  </p:clrMapOvr>
</p:sld>
</file>