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b0adeb7d048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e359ab600499f"/>
  </p:sldMasterIdLst>
  <p:sldIdLst>
    <p:sldId xmlns:r="http://schemas.openxmlformats.org/officeDocument/2006/relationships" id="256" r:id="R1a373ac236ad4304"/>
    <p:sldId xmlns:r="http://schemas.openxmlformats.org/officeDocument/2006/relationships" id="257" r:id="Recda9f8a3bdd449c"/>
    <p:sldId xmlns:r="http://schemas.openxmlformats.org/officeDocument/2006/relationships" id="258" r:id="Rf3b31ce6c85b4a77"/>
    <p:sldId xmlns:r="http://schemas.openxmlformats.org/officeDocument/2006/relationships" id="259" r:id="Rd798f2721cfb4fc7"/>
    <p:sldId xmlns:r="http://schemas.openxmlformats.org/officeDocument/2006/relationships" id="260" r:id="Rfaf55b609645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e359ab600499f" /><Relationship Type="http://schemas.openxmlformats.org/officeDocument/2006/relationships/slide" Target="/ppt/slides/slide1.xml" Id="R1a373ac236ad4304" /><Relationship Type="http://schemas.openxmlformats.org/officeDocument/2006/relationships/slide" Target="/ppt/slides/slide2.xml" Id="Recda9f8a3bdd449c" /><Relationship Type="http://schemas.openxmlformats.org/officeDocument/2006/relationships/slide" Target="/ppt/slides/slide3.xml" Id="Rf3b31ce6c85b4a77" /><Relationship Type="http://schemas.openxmlformats.org/officeDocument/2006/relationships/slide" Target="/ppt/slides/slide4.xml" Id="Rd798f2721cfb4fc7" /><Relationship Type="http://schemas.openxmlformats.org/officeDocument/2006/relationships/slide" Target="/ppt/slides/slide5.xml" Id="Rfaf55b609645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061c16ea843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ea239e4c74069" /><Relationship Type="http://schemas.openxmlformats.org/officeDocument/2006/relationships/theme" Target="/ppt/slideMasters/theme/theme1.xml" Id="Raf23c31ef3a54f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ea239e4c7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8cddbfed543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7b0cc9fe7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8321acab14d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5665806c64f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0142a223e46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BALAKLAVAS KJØKKEN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BALAKLAVAS KJØKKEN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968 754 939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