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4e9c0fafd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6905eceeb4ac4"/>
  </p:sldMasterIdLst>
  <p:sldIdLst>
    <p:sldId xmlns:r="http://schemas.openxmlformats.org/officeDocument/2006/relationships" id="256" r:id="R3361ef05593d42fb"/>
    <p:sldId xmlns:r="http://schemas.openxmlformats.org/officeDocument/2006/relationships" id="257" r:id="Rba4fa787c793498c"/>
    <p:sldId xmlns:r="http://schemas.openxmlformats.org/officeDocument/2006/relationships" id="258" r:id="Rb0b67b74a7224544"/>
    <p:sldId xmlns:r="http://schemas.openxmlformats.org/officeDocument/2006/relationships" id="259" r:id="R07db98ddee0441c7"/>
    <p:sldId xmlns:r="http://schemas.openxmlformats.org/officeDocument/2006/relationships" id="260" r:id="R4a2bd9f692e1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6905eceeb4ac4" /><Relationship Type="http://schemas.openxmlformats.org/officeDocument/2006/relationships/slide" Target="/ppt/slides/slide1.xml" Id="R3361ef05593d42fb" /><Relationship Type="http://schemas.openxmlformats.org/officeDocument/2006/relationships/slide" Target="/ppt/slides/slide2.xml" Id="Rba4fa787c793498c" /><Relationship Type="http://schemas.openxmlformats.org/officeDocument/2006/relationships/slide" Target="/ppt/slides/slide3.xml" Id="Rb0b67b74a7224544" /><Relationship Type="http://schemas.openxmlformats.org/officeDocument/2006/relationships/slide" Target="/ppt/slides/slide4.xml" Id="R07db98ddee0441c7" /><Relationship Type="http://schemas.openxmlformats.org/officeDocument/2006/relationships/slide" Target="/ppt/slides/slide5.xml" Id="R4a2bd9f692e1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c27293e63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c63ce890449a" /><Relationship Type="http://schemas.openxmlformats.org/officeDocument/2006/relationships/theme" Target="/ppt/slideMasters/theme/theme1.xml" Id="R2e29d0f7fc72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6c63ce890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d0560c21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dc3cb842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003f30ac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1208c694b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f35f903e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STOREVEGEN TERRASSE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STOREVEGEN TERRASSE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TERRASSE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STOREVEGEN TERRASSE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STOREVEGEN TERRASSE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STOREVEGEN TERRASSE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968 751 913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STOREVEGEN TERRASSE AS</a:t>
            </a:r>
          </a:p>
        </p:txBody>
      </p:sp>
    </p:spTree>
  </p:cSld>
  <p:clrMapOvr>
    <a:masterClrMapping xmlns:a="http://schemas.openxmlformats.org/drawingml/2006/main"/>
  </p:clrMapOvr>
</p:sld>
</file>