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4c938f304648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5b702d2c34491c"/>
  </p:sldMasterIdLst>
  <p:sldIdLst>
    <p:sldId xmlns:r="http://schemas.openxmlformats.org/officeDocument/2006/relationships" id="256" r:id="R73aa111676614d0c"/>
    <p:sldId xmlns:r="http://schemas.openxmlformats.org/officeDocument/2006/relationships" id="257" r:id="R52e4883b67d64d41"/>
    <p:sldId xmlns:r="http://schemas.openxmlformats.org/officeDocument/2006/relationships" id="258" r:id="R7ba7e1761c844775"/>
    <p:sldId xmlns:r="http://schemas.openxmlformats.org/officeDocument/2006/relationships" id="259" r:id="R4c681bbc69c54491"/>
    <p:sldId xmlns:r="http://schemas.openxmlformats.org/officeDocument/2006/relationships" id="260" r:id="Ref255e13296f4c47"/>
    <p:sldId xmlns:r="http://schemas.openxmlformats.org/officeDocument/2006/relationships" id="261" r:id="Rc1dcf4e972024321"/>
    <p:sldId xmlns:r="http://schemas.openxmlformats.org/officeDocument/2006/relationships" id="262" r:id="Rb65971bf47144b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b702d2c34491c" /><Relationship Type="http://schemas.openxmlformats.org/officeDocument/2006/relationships/slide" Target="/ppt/slides/slide1.xml" Id="R73aa111676614d0c" /><Relationship Type="http://schemas.openxmlformats.org/officeDocument/2006/relationships/slide" Target="/ppt/slides/slide2.xml" Id="R52e4883b67d64d41" /><Relationship Type="http://schemas.openxmlformats.org/officeDocument/2006/relationships/slide" Target="/ppt/slides/slide3.xml" Id="R7ba7e1761c844775" /><Relationship Type="http://schemas.openxmlformats.org/officeDocument/2006/relationships/slide" Target="/ppt/slides/slide4.xml" Id="R4c681bbc69c54491" /><Relationship Type="http://schemas.openxmlformats.org/officeDocument/2006/relationships/slide" Target="/ppt/slides/slide5.xml" Id="Ref255e13296f4c47" /><Relationship Type="http://schemas.openxmlformats.org/officeDocument/2006/relationships/slide" Target="/ppt/slides/slide6.xml" Id="Rc1dcf4e972024321" /><Relationship Type="http://schemas.openxmlformats.org/officeDocument/2006/relationships/slide" Target="/ppt/slides/slide7.xml" Id="Rb65971bf47144b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33a19ae2a4b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fff9b177f413e" /><Relationship Type="http://schemas.openxmlformats.org/officeDocument/2006/relationships/theme" Target="/ppt/slideMasters/theme/theme1.xml" Id="R3b0ae5afe0e641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4fff9b177f41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b8f2e0b854e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4347c6f6a49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9460e2c1f4c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6d836709944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f604e74294e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c645a2a404c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5bfadccdc4e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NUCLEUS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NUCLEUS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NUCLEUS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NUCLEUS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NUCLEUS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NUCLEUS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49 692 136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1 652 974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1 269 471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2 996 593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16 880 695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NUCLEUS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FOX INVEST AS  –  36,1 %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HOMMERSAND INVEST AS  –  36,1 %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LEIF KARL  –  17,8 %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JAMTVEDT ANETTE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NUCLEUS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Apotekergata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36 61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kommunikasjon@nucleus.no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www.nucleus.no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968 749 498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NUCLEUS AS</a:t>
            </a:r>
          </a:p>
        </p:txBody>
      </p:sp>
    </p:spTree>
  </p:cSld>
  <p:clrMapOvr>
    <a:masterClrMapping xmlns:a="http://schemas.openxmlformats.org/drawingml/2006/main"/>
  </p:clrMapOvr>
</p:sld>
</file>