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265d0f20b147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5ae4de2d940be"/>
  </p:sldMasterIdLst>
  <p:sldIdLst>
    <p:sldId xmlns:r="http://schemas.openxmlformats.org/officeDocument/2006/relationships" id="256" r:id="Rb4dedd291fb9428d"/>
    <p:sldId xmlns:r="http://schemas.openxmlformats.org/officeDocument/2006/relationships" id="257" r:id="Rfbb81edf57be468e"/>
    <p:sldId xmlns:r="http://schemas.openxmlformats.org/officeDocument/2006/relationships" id="258" r:id="R06f1014452644623"/>
    <p:sldId xmlns:r="http://schemas.openxmlformats.org/officeDocument/2006/relationships" id="259" r:id="R6a6ec7efb5d541ae"/>
    <p:sldId xmlns:r="http://schemas.openxmlformats.org/officeDocument/2006/relationships" id="260" r:id="R8cb5ebe31d674e8c"/>
    <p:sldId xmlns:r="http://schemas.openxmlformats.org/officeDocument/2006/relationships" id="261" r:id="R918a3f5ded8d402c"/>
    <p:sldId xmlns:r="http://schemas.openxmlformats.org/officeDocument/2006/relationships" id="262" r:id="R7b3a99138e51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5ae4de2d940be" /><Relationship Type="http://schemas.openxmlformats.org/officeDocument/2006/relationships/slide" Target="/ppt/slides/slide1.xml" Id="Rb4dedd291fb9428d" /><Relationship Type="http://schemas.openxmlformats.org/officeDocument/2006/relationships/slide" Target="/ppt/slides/slide2.xml" Id="Rfbb81edf57be468e" /><Relationship Type="http://schemas.openxmlformats.org/officeDocument/2006/relationships/slide" Target="/ppt/slides/slide3.xml" Id="R06f1014452644623" /><Relationship Type="http://schemas.openxmlformats.org/officeDocument/2006/relationships/slide" Target="/ppt/slides/slide4.xml" Id="R6a6ec7efb5d541ae" /><Relationship Type="http://schemas.openxmlformats.org/officeDocument/2006/relationships/slide" Target="/ppt/slides/slide5.xml" Id="R8cb5ebe31d674e8c" /><Relationship Type="http://schemas.openxmlformats.org/officeDocument/2006/relationships/slide" Target="/ppt/slides/slide6.xml" Id="R918a3f5ded8d402c" /><Relationship Type="http://schemas.openxmlformats.org/officeDocument/2006/relationships/slide" Target="/ppt/slides/slide7.xml" Id="R7b3a99138e51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a92c50496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7e0812aa34f8a" /><Relationship Type="http://schemas.openxmlformats.org/officeDocument/2006/relationships/theme" Target="/ppt/slideMasters/theme/theme1.xml" Id="R59b30ba5c21e42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7e0812aa3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42dea2d9e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7f57952be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fc9b1c703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67a1d6d4744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fcf3bc8de4e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9459cb9c346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ae8890ced43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WINJUM PER RAGNVALD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