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fc17f448234bb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4c45cdcc6e84e67"/>
  </p:sldMasterIdLst>
  <p:sldIdLst>
    <p:sldId xmlns:r="http://schemas.openxmlformats.org/officeDocument/2006/relationships" id="256" r:id="R0cb371d40d8d4ca9"/>
    <p:sldId xmlns:r="http://schemas.openxmlformats.org/officeDocument/2006/relationships" id="257" r:id="R1ebc682acd964e33"/>
    <p:sldId xmlns:r="http://schemas.openxmlformats.org/officeDocument/2006/relationships" id="258" r:id="R76b6b029b03f408d"/>
    <p:sldId xmlns:r="http://schemas.openxmlformats.org/officeDocument/2006/relationships" id="259" r:id="R577560eb043f4855"/>
    <p:sldId xmlns:r="http://schemas.openxmlformats.org/officeDocument/2006/relationships" id="260" r:id="R44879194a9634d27"/>
    <p:sldId xmlns:r="http://schemas.openxmlformats.org/officeDocument/2006/relationships" id="261" r:id="R5b0f3add80d04e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c45cdcc6e84e67" /><Relationship Type="http://schemas.openxmlformats.org/officeDocument/2006/relationships/slide" Target="/ppt/slides/slide1.xml" Id="R0cb371d40d8d4ca9" /><Relationship Type="http://schemas.openxmlformats.org/officeDocument/2006/relationships/slide" Target="/ppt/slides/slide2.xml" Id="R1ebc682acd964e33" /><Relationship Type="http://schemas.openxmlformats.org/officeDocument/2006/relationships/slide" Target="/ppt/slides/slide3.xml" Id="R76b6b029b03f408d" /><Relationship Type="http://schemas.openxmlformats.org/officeDocument/2006/relationships/slide" Target="/ppt/slides/slide4.xml" Id="R577560eb043f4855" /><Relationship Type="http://schemas.openxmlformats.org/officeDocument/2006/relationships/slide" Target="/ppt/slides/slide5.xml" Id="R44879194a9634d27" /><Relationship Type="http://schemas.openxmlformats.org/officeDocument/2006/relationships/slide" Target="/ppt/slides/slide6.xml" Id="R5b0f3add80d04e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5e7583935145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172391dd9e4f36" /><Relationship Type="http://schemas.openxmlformats.org/officeDocument/2006/relationships/theme" Target="/ppt/slideMasters/theme/theme1.xml" Id="R69aab7903a3c4c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172391dd9e4f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238691a2224a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6ea71f5edc4e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3b816dc80340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52048157c14b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be889fbf0f41f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b60b875da14a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HLM ARKITEKTUR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HLM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HLM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HLM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HLM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HLM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C. Sundts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5004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55 04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hlm@hlm.no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968 749 021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HLM ARKITEKTUR AS</a:t>
            </a:r>
          </a:p>
        </p:txBody>
      </p:sp>
    </p:spTree>
  </p:cSld>
  <p:clrMapOvr>
    <a:masterClrMapping xmlns:a="http://schemas.openxmlformats.org/drawingml/2006/main"/>
  </p:clrMapOvr>
</p:sld>
</file>