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4b55b36e8c46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b7749e45694560"/>
  </p:sldMasterIdLst>
  <p:sldIdLst>
    <p:sldId xmlns:r="http://schemas.openxmlformats.org/officeDocument/2006/relationships" id="256" r:id="R93c918fea2014e31"/>
    <p:sldId xmlns:r="http://schemas.openxmlformats.org/officeDocument/2006/relationships" id="257" r:id="Rf3ea3e39a57c4f70"/>
    <p:sldId xmlns:r="http://schemas.openxmlformats.org/officeDocument/2006/relationships" id="258" r:id="Rf13b76cabfe1468e"/>
    <p:sldId xmlns:r="http://schemas.openxmlformats.org/officeDocument/2006/relationships" id="259" r:id="R53bf682c65724442"/>
    <p:sldId xmlns:r="http://schemas.openxmlformats.org/officeDocument/2006/relationships" id="260" r:id="R929da988761e43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b7749e45694560" /><Relationship Type="http://schemas.openxmlformats.org/officeDocument/2006/relationships/slide" Target="/ppt/slides/slide1.xml" Id="R93c918fea2014e31" /><Relationship Type="http://schemas.openxmlformats.org/officeDocument/2006/relationships/slide" Target="/ppt/slides/slide2.xml" Id="Rf3ea3e39a57c4f70" /><Relationship Type="http://schemas.openxmlformats.org/officeDocument/2006/relationships/slide" Target="/ppt/slides/slide3.xml" Id="Rf13b76cabfe1468e" /><Relationship Type="http://schemas.openxmlformats.org/officeDocument/2006/relationships/slide" Target="/ppt/slides/slide4.xml" Id="R53bf682c65724442" /><Relationship Type="http://schemas.openxmlformats.org/officeDocument/2006/relationships/slide" Target="/ppt/slides/slide5.xml" Id="R929da988761e43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8aa97ac36f42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a16b564d3c4926" /><Relationship Type="http://schemas.openxmlformats.org/officeDocument/2006/relationships/theme" Target="/ppt/slideMasters/theme/theme1.xml" Id="R68989789954a4f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a16b564d3c49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a121cb3c914b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4f02eed68943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fe73cdb4f84f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ec1a1f0ab546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addd3c465a42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NORPAK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NORPAK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NORPAK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NORPAK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NORPAK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NORPAK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968 705 849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NORPAK AS</a:t>
            </a:r>
          </a:p>
        </p:txBody>
      </p:sp>
    </p:spTree>
  </p:cSld>
  <p:clrMapOvr>
    <a:masterClrMapping xmlns:a="http://schemas.openxmlformats.org/drawingml/2006/main"/>
  </p:clrMapOvr>
</p:sld>
</file>