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ac1477ad0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87d00c4d34640"/>
  </p:sldMasterIdLst>
  <p:sldIdLst>
    <p:sldId xmlns:r="http://schemas.openxmlformats.org/officeDocument/2006/relationships" id="256" r:id="R7441fbdec9b045e4"/>
    <p:sldId xmlns:r="http://schemas.openxmlformats.org/officeDocument/2006/relationships" id="257" r:id="Rc8fc39bd98644f83"/>
    <p:sldId xmlns:r="http://schemas.openxmlformats.org/officeDocument/2006/relationships" id="258" r:id="Ra9aaae7e3ca54a26"/>
    <p:sldId xmlns:r="http://schemas.openxmlformats.org/officeDocument/2006/relationships" id="259" r:id="Rfb5260e09f574bec"/>
    <p:sldId xmlns:r="http://schemas.openxmlformats.org/officeDocument/2006/relationships" id="260" r:id="Ra6a668966bd34d4a"/>
    <p:sldId xmlns:r="http://schemas.openxmlformats.org/officeDocument/2006/relationships" id="261" r:id="R1b8014fbfab34d7a"/>
    <p:sldId xmlns:r="http://schemas.openxmlformats.org/officeDocument/2006/relationships" id="262" r:id="Rabb3ee9f88964b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87d00c4d34640" /><Relationship Type="http://schemas.openxmlformats.org/officeDocument/2006/relationships/slide" Target="/ppt/slides/slide1.xml" Id="R7441fbdec9b045e4" /><Relationship Type="http://schemas.openxmlformats.org/officeDocument/2006/relationships/slide" Target="/ppt/slides/slide2.xml" Id="Rc8fc39bd98644f83" /><Relationship Type="http://schemas.openxmlformats.org/officeDocument/2006/relationships/slide" Target="/ppt/slides/slide3.xml" Id="Ra9aaae7e3ca54a26" /><Relationship Type="http://schemas.openxmlformats.org/officeDocument/2006/relationships/slide" Target="/ppt/slides/slide4.xml" Id="Rfb5260e09f574bec" /><Relationship Type="http://schemas.openxmlformats.org/officeDocument/2006/relationships/slide" Target="/ppt/slides/slide5.xml" Id="Ra6a668966bd34d4a" /><Relationship Type="http://schemas.openxmlformats.org/officeDocument/2006/relationships/slide" Target="/ppt/slides/slide6.xml" Id="R1b8014fbfab34d7a" /><Relationship Type="http://schemas.openxmlformats.org/officeDocument/2006/relationships/slide" Target="/ppt/slides/slide7.xml" Id="Rabb3ee9f88964b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e73fd8836c4d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fe6be899e54098" /><Relationship Type="http://schemas.openxmlformats.org/officeDocument/2006/relationships/theme" Target="/ppt/slideMasters/theme/theme1.xml" Id="Rd2cb070bbc054d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fe6be899e540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ff9c5eaff40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964cbf89a4d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1e5e05af3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ccf9ff9ca44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964be285c4d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bc1ecbc548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571bba441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OYGARDEN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OYGARDEN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−3 817 778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10 556 906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141 241 148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170 854 680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 BRAGE FINANS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Skomværgata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3921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968 690 833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OYGARDEN AS</a:t>
            </a:r>
          </a:p>
        </p:txBody>
      </p:sp>
    </p:spTree>
  </p:cSld>
  <p:clrMapOvr>
    <a:masterClrMapping xmlns:a="http://schemas.openxmlformats.org/drawingml/2006/main"/>
  </p:clrMapOvr>
</p:sld>
</file>